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12.xml" ContentType="application/vnd.openxmlformats-officedocument.presentationml.notesSlide+xml"/>
  <Override PartName="/ppt/slideLayouts/slideLayout1.xml" ContentType="application/vnd.openxmlformats-officedocument.presentationml.slideLayout+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theme/theme3.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16"/>
  </p:notesMasterIdLst>
  <p:handoutMasterIdLst>
    <p:handoutMasterId r:id="rId17"/>
  </p:handoutMasterIdLst>
  <p:sldIdLst>
    <p:sldId id="322" r:id="rId2"/>
    <p:sldId id="270" r:id="rId3"/>
    <p:sldId id="314" r:id="rId4"/>
    <p:sldId id="323" r:id="rId5"/>
    <p:sldId id="271" r:id="rId6"/>
    <p:sldId id="321" r:id="rId7"/>
    <p:sldId id="304" r:id="rId8"/>
    <p:sldId id="286" r:id="rId9"/>
    <p:sldId id="315" r:id="rId10"/>
    <p:sldId id="316" r:id="rId11"/>
    <p:sldId id="318" r:id="rId12"/>
    <p:sldId id="319" r:id="rId13"/>
    <p:sldId id="287" r:id="rId14"/>
    <p:sldId id="288" r:id="rId1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amus o'boyle" initials="sob" lastIdx="1" clrIdx="0"/>
  <p:cmAuthor id="1" name="Suidan, Rania [USA]" initials="SR[" lastIdx="107" clrIdx="1">
    <p:extLst/>
  </p:cmAuthor>
  <p:cmAuthor id="2" name="Hess, Charlee (CTR)" initials="CH" lastIdx="24" clrIdx="2">
    <p:extLst>
      <p:ext uri="{19B8F6BF-5375-455C-9EA6-DF929625EA0E}">
        <p15:presenceInfo xmlns:p15="http://schemas.microsoft.com/office/powerpoint/2012/main" userId="Hess, Charlee (CTR)" providerId="None"/>
      </p:ext>
    </p:extLst>
  </p:cmAuthor>
  <p:cmAuthor id="3" name="JL" initials="JL2" lastIdx="18" clrIdx="3">
    <p:extLst>
      <p:ext uri="{19B8F6BF-5375-455C-9EA6-DF929625EA0E}">
        <p15:presenceInfo xmlns:p15="http://schemas.microsoft.com/office/powerpoint/2012/main" userId="JL" providerId="None"/>
      </p:ext>
    </p:extLst>
  </p:cmAuthor>
  <p:cmAuthor id="4" name="Schmit, Lucia" initials="LCS" lastIdx="16" clrIdx="4">
    <p:extLst>
      <p:ext uri="{19B8F6BF-5375-455C-9EA6-DF929625EA0E}">
        <p15:presenceInfo xmlns:p15="http://schemas.microsoft.com/office/powerpoint/2012/main" userId="Schmit, Lucia" providerId="None"/>
      </p:ext>
    </p:extLst>
  </p:cmAuthor>
  <p:cmAuthor id="5" name="Lewandowski, Jocelyn" initials="JL" lastIdx="1" clrIdx="5">
    <p:extLst>
      <p:ext uri="{19B8F6BF-5375-455C-9EA6-DF929625EA0E}">
        <p15:presenceInfo xmlns:p15="http://schemas.microsoft.com/office/powerpoint/2012/main" userId="Lewandowski, Jocelyn" providerId="None"/>
      </p:ext>
    </p:extLst>
  </p:cmAuthor>
  <p:cmAuthor id="6" name="JJarosz" initials="J" lastIdx="47" clrIdx="6">
    <p:extLst>
      <p:ext uri="{19B8F6BF-5375-455C-9EA6-DF929625EA0E}">
        <p15:presenceInfo xmlns:p15="http://schemas.microsoft.com/office/powerpoint/2012/main" userId="JJarosz" providerId="None"/>
      </p:ext>
    </p:extLst>
  </p:cmAuthor>
  <p:cmAuthor id="7" name="Jake Jarosz" initials="JJ" lastIdx="17" clrIdx="7">
    <p:extLst>
      <p:ext uri="{19B8F6BF-5375-455C-9EA6-DF929625EA0E}">
        <p15:presenceInfo xmlns:p15="http://schemas.microsoft.com/office/powerpoint/2012/main" userId="855026ca36a72fd2" providerId="Windows Live"/>
      </p:ext>
    </p:extLst>
  </p:cmAuthor>
  <p:cmAuthor id="8" name="Lindsey Holman" initials="LH" lastIdx="117" clrIdx="8">
    <p:extLst>
      <p:ext uri="{19B8F6BF-5375-455C-9EA6-DF929625EA0E}">
        <p15:presenceInfo xmlns:p15="http://schemas.microsoft.com/office/powerpoint/2012/main" userId="Lindsey Holman" providerId="None"/>
      </p:ext>
    </p:extLst>
  </p:cmAuthor>
  <p:cmAuthor id="9" name="Docterman, Michael" initials="DM" lastIdx="1" clrIdx="9">
    <p:extLst>
      <p:ext uri="{19B8F6BF-5375-455C-9EA6-DF929625EA0E}">
        <p15:presenceInfo xmlns:p15="http://schemas.microsoft.com/office/powerpoint/2012/main" userId="S-1-5-21-3586473188-2236239214-4124789332-247578" providerId="AD"/>
      </p:ext>
    </p:extLst>
  </p:cmAuthor>
  <p:cmAuthor id="10" name="Madeleine Watson" initials="MW" lastIdx="1" clrIdx="10">
    <p:extLst>
      <p:ext uri="{19B8F6BF-5375-455C-9EA6-DF929625EA0E}">
        <p15:presenceInfo xmlns:p15="http://schemas.microsoft.com/office/powerpoint/2012/main" userId="Madeleine Watson" providerId="None"/>
      </p:ext>
    </p:extLst>
  </p:cmAuthor>
  <p:cmAuthor id="11" name="Schmit, Lucia" initials="SL" lastIdx="11" clrIdx="11">
    <p:extLst>
      <p:ext uri="{19B8F6BF-5375-455C-9EA6-DF929625EA0E}">
        <p15:presenceInfo xmlns:p15="http://schemas.microsoft.com/office/powerpoint/2012/main" userId="S-1-5-21-3586473188-2236239214-4124789332-449505" providerId="AD"/>
      </p:ext>
    </p:extLst>
  </p:cmAuthor>
  <p:cmAuthor id="12" name="St. Clair, Keith" initials="SCK" lastIdx="2" clrIdx="12">
    <p:extLst>
      <p:ext uri="{19B8F6BF-5375-455C-9EA6-DF929625EA0E}">
        <p15:presenceInfo xmlns:p15="http://schemas.microsoft.com/office/powerpoint/2012/main" userId="S-1-5-21-3586473188-2236239214-4124789332-5248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63636"/>
    <a:srgbClr val="E0E1E8"/>
    <a:srgbClr val="CBCDD8"/>
    <a:srgbClr val="FDC82F"/>
    <a:srgbClr val="545454"/>
    <a:srgbClr val="1942AD"/>
    <a:srgbClr val="DBE5F1"/>
    <a:srgbClr val="E7E8ED"/>
    <a:srgbClr val="CACB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15" autoAdjust="0"/>
    <p:restoredTop sz="89458" autoAdjust="0"/>
  </p:normalViewPr>
  <p:slideViewPr>
    <p:cSldViewPr>
      <p:cViewPr varScale="1">
        <p:scale>
          <a:sx n="102" d="100"/>
          <a:sy n="102" d="100"/>
        </p:scale>
        <p:origin x="191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282"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0"/>
            <a:ext cx="3039135" cy="465465"/>
          </a:xfrm>
          <a:prstGeom prst="rect">
            <a:avLst/>
          </a:prstGeom>
          <a:noFill/>
          <a:ln w="9525">
            <a:noFill/>
            <a:miter lim="800000"/>
            <a:headEnd/>
            <a:tailEnd/>
          </a:ln>
          <a:effectLst/>
        </p:spPr>
        <p:txBody>
          <a:bodyPr vert="horz" wrap="square" lIns="93141" tIns="46571" rIns="93141" bIns="46571" numCol="1" anchor="t" anchorCtr="0" compatLnSpc="1">
            <a:prstTxWarp prst="textNoShape">
              <a:avLst/>
            </a:prstTxWarp>
          </a:bodyPr>
          <a:lstStyle>
            <a:lvl1pPr eaLnBrk="0" hangingPunct="0">
              <a:defRPr sz="1200">
                <a:latin typeface="Times" pitchFamily="18" charset="0"/>
                <a:ea typeface="+mn-ea"/>
                <a:cs typeface="+mn-cs"/>
              </a:defRPr>
            </a:lvl1pPr>
          </a:lstStyle>
          <a:p>
            <a:pPr>
              <a:defRPr/>
            </a:pPr>
            <a:endParaRPr lang="en-US" dirty="0"/>
          </a:p>
        </p:txBody>
      </p:sp>
      <p:sp>
        <p:nvSpPr>
          <p:cNvPr id="14339" name="Rectangle 3"/>
          <p:cNvSpPr>
            <a:spLocks noGrp="1" noChangeArrowheads="1"/>
          </p:cNvSpPr>
          <p:nvPr>
            <p:ph type="dt" sz="quarter" idx="1"/>
          </p:nvPr>
        </p:nvSpPr>
        <p:spPr bwMode="auto">
          <a:xfrm>
            <a:off x="3971267" y="0"/>
            <a:ext cx="3039135" cy="465465"/>
          </a:xfrm>
          <a:prstGeom prst="rect">
            <a:avLst/>
          </a:prstGeom>
          <a:noFill/>
          <a:ln w="9525">
            <a:noFill/>
            <a:miter lim="800000"/>
            <a:headEnd/>
            <a:tailEnd/>
          </a:ln>
          <a:effectLst/>
        </p:spPr>
        <p:txBody>
          <a:bodyPr vert="horz" wrap="square" lIns="93141" tIns="46571" rIns="93141" bIns="46571" numCol="1" anchor="t" anchorCtr="0" compatLnSpc="1">
            <a:prstTxWarp prst="textNoShape">
              <a:avLst/>
            </a:prstTxWarp>
          </a:bodyPr>
          <a:lstStyle>
            <a:lvl1pPr algn="r" eaLnBrk="0" hangingPunct="0">
              <a:defRPr sz="1200">
                <a:latin typeface="Times" pitchFamily="18" charset="0"/>
                <a:ea typeface="+mn-ea"/>
                <a:cs typeface="+mn-cs"/>
              </a:defRPr>
            </a:lvl1pPr>
          </a:lstStyle>
          <a:p>
            <a:pPr>
              <a:defRPr/>
            </a:pPr>
            <a:endParaRPr lang="en-US" dirty="0"/>
          </a:p>
        </p:txBody>
      </p:sp>
      <p:sp>
        <p:nvSpPr>
          <p:cNvPr id="14340" name="Rectangle 4"/>
          <p:cNvSpPr>
            <a:spLocks noGrp="1" noChangeArrowheads="1"/>
          </p:cNvSpPr>
          <p:nvPr>
            <p:ph type="ftr" sz="quarter" idx="2"/>
          </p:nvPr>
        </p:nvSpPr>
        <p:spPr bwMode="auto">
          <a:xfrm>
            <a:off x="1" y="8830937"/>
            <a:ext cx="3039135" cy="465464"/>
          </a:xfrm>
          <a:prstGeom prst="rect">
            <a:avLst/>
          </a:prstGeom>
          <a:noFill/>
          <a:ln w="9525">
            <a:noFill/>
            <a:miter lim="800000"/>
            <a:headEnd/>
            <a:tailEnd/>
          </a:ln>
          <a:effectLst/>
        </p:spPr>
        <p:txBody>
          <a:bodyPr vert="horz" wrap="square" lIns="93141" tIns="46571" rIns="93141" bIns="46571" numCol="1" anchor="b" anchorCtr="0" compatLnSpc="1">
            <a:prstTxWarp prst="textNoShape">
              <a:avLst/>
            </a:prstTxWarp>
          </a:bodyPr>
          <a:lstStyle>
            <a:lvl1pPr eaLnBrk="0" hangingPunct="0">
              <a:defRPr sz="1200">
                <a:latin typeface="Times" pitchFamily="18" charset="0"/>
                <a:ea typeface="+mn-ea"/>
                <a:cs typeface="+mn-cs"/>
              </a:defRPr>
            </a:lvl1pPr>
          </a:lstStyle>
          <a:p>
            <a:pPr>
              <a:defRPr/>
            </a:pPr>
            <a:endParaRPr lang="en-US" dirty="0"/>
          </a:p>
        </p:txBody>
      </p:sp>
      <p:sp>
        <p:nvSpPr>
          <p:cNvPr id="14341" name="Rectangle 5"/>
          <p:cNvSpPr>
            <a:spLocks noGrp="1" noChangeArrowheads="1"/>
          </p:cNvSpPr>
          <p:nvPr>
            <p:ph type="sldNum" sz="quarter" idx="3"/>
          </p:nvPr>
        </p:nvSpPr>
        <p:spPr bwMode="auto">
          <a:xfrm>
            <a:off x="3971267" y="8830937"/>
            <a:ext cx="3039135" cy="465464"/>
          </a:xfrm>
          <a:prstGeom prst="rect">
            <a:avLst/>
          </a:prstGeom>
          <a:noFill/>
          <a:ln w="9525">
            <a:noFill/>
            <a:miter lim="800000"/>
            <a:headEnd/>
            <a:tailEnd/>
          </a:ln>
          <a:effectLst/>
        </p:spPr>
        <p:txBody>
          <a:bodyPr vert="horz" wrap="square" lIns="93141" tIns="46571" rIns="93141" bIns="46571" numCol="1" anchor="b" anchorCtr="0" compatLnSpc="1">
            <a:prstTxWarp prst="textNoShape">
              <a:avLst/>
            </a:prstTxWarp>
          </a:bodyPr>
          <a:lstStyle>
            <a:lvl1pPr algn="r" eaLnBrk="0" hangingPunct="0">
              <a:defRPr sz="1200">
                <a:latin typeface="Times" charset="0"/>
                <a:ea typeface="ＭＳ Ｐゴシック" charset="-128"/>
                <a:cs typeface="+mn-cs"/>
              </a:defRPr>
            </a:lvl1pPr>
          </a:lstStyle>
          <a:p>
            <a:pPr>
              <a:defRPr/>
            </a:pPr>
            <a:fld id="{0DD10E06-4908-4F84-AA3B-0E343DEF3D53}" type="slidenum">
              <a:rPr lang="en-US"/>
              <a:pPr>
                <a:defRPr/>
              </a:pPr>
              <a:t>‹#›</a:t>
            </a:fld>
            <a:endParaRPr lang="en-US" dirty="0"/>
          </a:p>
        </p:txBody>
      </p:sp>
    </p:spTree>
    <p:extLst>
      <p:ext uri="{BB962C8B-B14F-4D97-AF65-F5344CB8AC3E}">
        <p14:creationId xmlns:p14="http://schemas.microsoft.com/office/powerpoint/2010/main" val="1019250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2" y="0"/>
            <a:ext cx="3014860" cy="454191"/>
          </a:xfrm>
          <a:prstGeom prst="rect">
            <a:avLst/>
          </a:prstGeom>
          <a:noFill/>
          <a:ln w="9525">
            <a:noFill/>
            <a:miter lim="800000"/>
            <a:headEnd/>
            <a:tailEnd/>
          </a:ln>
          <a:effectLst/>
        </p:spPr>
        <p:txBody>
          <a:bodyPr vert="horz" wrap="square" lIns="90559" tIns="45280" rIns="90559" bIns="45280" numCol="1" anchor="t" anchorCtr="0" compatLnSpc="1">
            <a:prstTxWarp prst="textNoShape">
              <a:avLst/>
            </a:prstTxWarp>
          </a:bodyPr>
          <a:lstStyle>
            <a:lvl1pPr defTabSz="906849" eaLnBrk="0" hangingPunct="0">
              <a:defRPr sz="1200">
                <a:latin typeface="Times" pitchFamily="18" charset="0"/>
                <a:ea typeface="+mn-ea"/>
                <a:cs typeface="+mn-cs"/>
              </a:defRPr>
            </a:lvl1pPr>
          </a:lstStyle>
          <a:p>
            <a:pPr>
              <a:defRPr/>
            </a:pPr>
            <a:endParaRPr lang="en-US" dirty="0"/>
          </a:p>
        </p:txBody>
      </p:sp>
      <p:sp>
        <p:nvSpPr>
          <p:cNvPr id="16387" name="Rectangle 3"/>
          <p:cNvSpPr>
            <a:spLocks noGrp="1" noChangeArrowheads="1"/>
          </p:cNvSpPr>
          <p:nvPr>
            <p:ph type="dt" idx="1"/>
          </p:nvPr>
        </p:nvSpPr>
        <p:spPr bwMode="auto">
          <a:xfrm>
            <a:off x="3995541" y="0"/>
            <a:ext cx="3014859" cy="454191"/>
          </a:xfrm>
          <a:prstGeom prst="rect">
            <a:avLst/>
          </a:prstGeom>
          <a:noFill/>
          <a:ln w="9525">
            <a:noFill/>
            <a:miter lim="800000"/>
            <a:headEnd/>
            <a:tailEnd/>
          </a:ln>
          <a:effectLst/>
        </p:spPr>
        <p:txBody>
          <a:bodyPr vert="horz" wrap="square" lIns="90559" tIns="45280" rIns="90559" bIns="45280" numCol="1" anchor="t" anchorCtr="0" compatLnSpc="1">
            <a:prstTxWarp prst="textNoShape">
              <a:avLst/>
            </a:prstTxWarp>
          </a:bodyPr>
          <a:lstStyle>
            <a:lvl1pPr algn="r" defTabSz="906849" eaLnBrk="0" hangingPunct="0">
              <a:defRPr sz="1200">
                <a:latin typeface="Times" pitchFamily="18" charset="0"/>
                <a:ea typeface="+mn-ea"/>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227138" y="681038"/>
            <a:ext cx="4632325" cy="347345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904621" y="4382451"/>
            <a:ext cx="5201160" cy="4232664"/>
          </a:xfrm>
          <a:prstGeom prst="rect">
            <a:avLst/>
          </a:prstGeom>
          <a:noFill/>
          <a:ln w="9525">
            <a:noFill/>
            <a:miter lim="800000"/>
            <a:headEnd/>
            <a:tailEnd/>
          </a:ln>
          <a:effectLst/>
        </p:spPr>
        <p:txBody>
          <a:bodyPr vert="horz" wrap="square" lIns="90559" tIns="45280" rIns="90559" bIns="4528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390" name="Rectangle 6"/>
          <p:cNvSpPr>
            <a:spLocks noGrp="1" noChangeArrowheads="1"/>
          </p:cNvSpPr>
          <p:nvPr>
            <p:ph type="ftr" sz="quarter" idx="4"/>
          </p:nvPr>
        </p:nvSpPr>
        <p:spPr bwMode="auto">
          <a:xfrm>
            <a:off x="2" y="8840600"/>
            <a:ext cx="3014860" cy="454191"/>
          </a:xfrm>
          <a:prstGeom prst="rect">
            <a:avLst/>
          </a:prstGeom>
          <a:noFill/>
          <a:ln w="9525">
            <a:noFill/>
            <a:miter lim="800000"/>
            <a:headEnd/>
            <a:tailEnd/>
          </a:ln>
          <a:effectLst/>
        </p:spPr>
        <p:txBody>
          <a:bodyPr vert="horz" wrap="square" lIns="90559" tIns="45280" rIns="90559" bIns="45280" numCol="1" anchor="b" anchorCtr="0" compatLnSpc="1">
            <a:prstTxWarp prst="textNoShape">
              <a:avLst/>
            </a:prstTxWarp>
          </a:bodyPr>
          <a:lstStyle>
            <a:lvl1pPr defTabSz="906849" eaLnBrk="0" hangingPunct="0">
              <a:defRPr sz="1200">
                <a:latin typeface="Times" pitchFamily="18" charset="0"/>
                <a:ea typeface="+mn-ea"/>
                <a:cs typeface="+mn-cs"/>
              </a:defRPr>
            </a:lvl1pPr>
          </a:lstStyle>
          <a:p>
            <a:pPr>
              <a:defRPr/>
            </a:pPr>
            <a:endParaRPr lang="en-US" dirty="0"/>
          </a:p>
        </p:txBody>
      </p:sp>
      <p:sp>
        <p:nvSpPr>
          <p:cNvPr id="16391" name="Rectangle 7"/>
          <p:cNvSpPr>
            <a:spLocks noGrp="1" noChangeArrowheads="1"/>
          </p:cNvSpPr>
          <p:nvPr>
            <p:ph type="sldNum" sz="quarter" idx="5"/>
          </p:nvPr>
        </p:nvSpPr>
        <p:spPr bwMode="auto">
          <a:xfrm>
            <a:off x="3995541" y="8840600"/>
            <a:ext cx="3014859" cy="454191"/>
          </a:xfrm>
          <a:prstGeom prst="rect">
            <a:avLst/>
          </a:prstGeom>
          <a:noFill/>
          <a:ln w="9525">
            <a:noFill/>
            <a:miter lim="800000"/>
            <a:headEnd/>
            <a:tailEnd/>
          </a:ln>
          <a:effectLst/>
        </p:spPr>
        <p:txBody>
          <a:bodyPr vert="horz" wrap="square" lIns="90559" tIns="45280" rIns="90559" bIns="45280" numCol="1" anchor="b" anchorCtr="0" compatLnSpc="1">
            <a:prstTxWarp prst="textNoShape">
              <a:avLst/>
            </a:prstTxWarp>
          </a:bodyPr>
          <a:lstStyle>
            <a:lvl1pPr algn="r" defTabSz="906849" eaLnBrk="0" hangingPunct="0">
              <a:defRPr sz="1200">
                <a:latin typeface="Times" charset="0"/>
                <a:ea typeface="ＭＳ Ｐゴシック" charset="-128"/>
                <a:cs typeface="+mn-cs"/>
              </a:defRPr>
            </a:lvl1pPr>
          </a:lstStyle>
          <a:p>
            <a:pPr>
              <a:defRPr/>
            </a:pPr>
            <a:fld id="{9BA37695-E12D-4FC6-AF78-ACF656DD202B}" type="slidenum">
              <a:rPr lang="en-US"/>
              <a:pPr>
                <a:defRPr/>
              </a:pPr>
              <a:t>‹#›</a:t>
            </a:fld>
            <a:endParaRPr lang="en-US" dirty="0"/>
          </a:p>
        </p:txBody>
      </p:sp>
    </p:spTree>
    <p:extLst>
      <p:ext uri="{BB962C8B-B14F-4D97-AF65-F5344CB8AC3E}">
        <p14:creationId xmlns:p14="http://schemas.microsoft.com/office/powerpoint/2010/main" val="41695191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rgbClr val="333333"/>
        </a:solidFill>
        <a:latin typeface="Times" pitchFamily="18" charset="0"/>
        <a:ea typeface="ＭＳ Ｐゴシック" charset="-128"/>
        <a:cs typeface="ＭＳ Ｐゴシック"/>
      </a:defRPr>
    </a:lvl1pPr>
    <a:lvl2pPr marL="457200" algn="l" rtl="0" eaLnBrk="0" fontAlgn="base" hangingPunct="0">
      <a:spcBef>
        <a:spcPct val="30000"/>
      </a:spcBef>
      <a:spcAft>
        <a:spcPct val="0"/>
      </a:spcAft>
      <a:defRPr sz="1200" kern="1200">
        <a:solidFill>
          <a:srgbClr val="333333"/>
        </a:solidFill>
        <a:latin typeface="Times" pitchFamily="18" charset="0"/>
        <a:ea typeface="ＭＳ Ｐゴシック" charset="-128"/>
        <a:cs typeface="ＭＳ Ｐゴシック"/>
      </a:defRPr>
    </a:lvl2pPr>
    <a:lvl3pPr marL="914400" algn="l" rtl="0" eaLnBrk="0" fontAlgn="base" hangingPunct="0">
      <a:spcBef>
        <a:spcPct val="30000"/>
      </a:spcBef>
      <a:spcAft>
        <a:spcPct val="0"/>
      </a:spcAft>
      <a:defRPr sz="1200" kern="1200">
        <a:solidFill>
          <a:srgbClr val="333333"/>
        </a:solidFill>
        <a:latin typeface="Times" pitchFamily="18" charset="0"/>
        <a:ea typeface="ＭＳ Ｐゴシック" charset="-128"/>
        <a:cs typeface="ＭＳ Ｐゴシック"/>
      </a:defRPr>
    </a:lvl3pPr>
    <a:lvl4pPr marL="1371600" algn="l" rtl="0" eaLnBrk="0" fontAlgn="base" hangingPunct="0">
      <a:spcBef>
        <a:spcPct val="30000"/>
      </a:spcBef>
      <a:spcAft>
        <a:spcPct val="0"/>
      </a:spcAft>
      <a:defRPr sz="1200" kern="1200">
        <a:solidFill>
          <a:srgbClr val="333333"/>
        </a:solidFill>
        <a:latin typeface="Times" pitchFamily="18" charset="0"/>
        <a:ea typeface="ＭＳ Ｐゴシック" charset="-128"/>
        <a:cs typeface="ＭＳ Ｐゴシック"/>
      </a:defRPr>
    </a:lvl4pPr>
    <a:lvl5pPr marL="1828800" algn="l" rtl="0" eaLnBrk="0" fontAlgn="base" hangingPunct="0">
      <a:spcBef>
        <a:spcPct val="30000"/>
      </a:spcBef>
      <a:spcAft>
        <a:spcPct val="0"/>
      </a:spcAft>
      <a:defRPr sz="1200" kern="1200">
        <a:solidFill>
          <a:srgbClr val="333333"/>
        </a:solidFill>
        <a:latin typeface="Times" pitchFamily="18"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2</a:t>
            </a:fld>
            <a:endParaRPr lang="en-US" dirty="0"/>
          </a:p>
        </p:txBody>
      </p:sp>
    </p:spTree>
    <p:extLst>
      <p:ext uri="{BB962C8B-B14F-4D97-AF65-F5344CB8AC3E}">
        <p14:creationId xmlns:p14="http://schemas.microsoft.com/office/powerpoint/2010/main" val="2796068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12</a:t>
            </a:fld>
            <a:endParaRPr lang="en-US" dirty="0"/>
          </a:p>
        </p:txBody>
      </p:sp>
    </p:spTree>
    <p:extLst>
      <p:ext uri="{BB962C8B-B14F-4D97-AF65-F5344CB8AC3E}">
        <p14:creationId xmlns:p14="http://schemas.microsoft.com/office/powerpoint/2010/main" val="17558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13</a:t>
            </a:fld>
            <a:endParaRPr lang="en-US" dirty="0"/>
          </a:p>
        </p:txBody>
      </p:sp>
    </p:spTree>
    <p:extLst>
      <p:ext uri="{BB962C8B-B14F-4D97-AF65-F5344CB8AC3E}">
        <p14:creationId xmlns:p14="http://schemas.microsoft.com/office/powerpoint/2010/main" val="1186960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14</a:t>
            </a:fld>
            <a:endParaRPr lang="en-US" dirty="0"/>
          </a:p>
        </p:txBody>
      </p:sp>
    </p:spTree>
    <p:extLst>
      <p:ext uri="{BB962C8B-B14F-4D97-AF65-F5344CB8AC3E}">
        <p14:creationId xmlns:p14="http://schemas.microsoft.com/office/powerpoint/2010/main" val="1412024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3</a:t>
            </a:fld>
            <a:endParaRPr lang="en-US" dirty="0"/>
          </a:p>
        </p:txBody>
      </p:sp>
    </p:spTree>
    <p:extLst>
      <p:ext uri="{BB962C8B-B14F-4D97-AF65-F5344CB8AC3E}">
        <p14:creationId xmlns:p14="http://schemas.microsoft.com/office/powerpoint/2010/main" val="3549838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5</a:t>
            </a:fld>
            <a:endParaRPr lang="en-US" dirty="0"/>
          </a:p>
        </p:txBody>
      </p:sp>
    </p:spTree>
    <p:extLst>
      <p:ext uri="{BB962C8B-B14F-4D97-AF65-F5344CB8AC3E}">
        <p14:creationId xmlns:p14="http://schemas.microsoft.com/office/powerpoint/2010/main" val="3486085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6</a:t>
            </a:fld>
            <a:endParaRPr lang="en-US" dirty="0"/>
          </a:p>
        </p:txBody>
      </p:sp>
    </p:spTree>
    <p:extLst>
      <p:ext uri="{BB962C8B-B14F-4D97-AF65-F5344CB8AC3E}">
        <p14:creationId xmlns:p14="http://schemas.microsoft.com/office/powerpoint/2010/main" val="3646392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7</a:t>
            </a:fld>
            <a:endParaRPr lang="en-US" dirty="0"/>
          </a:p>
        </p:txBody>
      </p:sp>
    </p:spTree>
    <p:extLst>
      <p:ext uri="{BB962C8B-B14F-4D97-AF65-F5344CB8AC3E}">
        <p14:creationId xmlns:p14="http://schemas.microsoft.com/office/powerpoint/2010/main" val="302723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8</a:t>
            </a:fld>
            <a:endParaRPr lang="en-US" dirty="0"/>
          </a:p>
        </p:txBody>
      </p:sp>
    </p:spTree>
    <p:extLst>
      <p:ext uri="{BB962C8B-B14F-4D97-AF65-F5344CB8AC3E}">
        <p14:creationId xmlns:p14="http://schemas.microsoft.com/office/powerpoint/2010/main" val="3731022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9</a:t>
            </a:fld>
            <a:endParaRPr lang="en-US" dirty="0"/>
          </a:p>
        </p:txBody>
      </p:sp>
    </p:spTree>
    <p:extLst>
      <p:ext uri="{BB962C8B-B14F-4D97-AF65-F5344CB8AC3E}">
        <p14:creationId xmlns:p14="http://schemas.microsoft.com/office/powerpoint/2010/main" val="2552246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062" indent="-173062">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10</a:t>
            </a:fld>
            <a:endParaRPr lang="en-US" dirty="0"/>
          </a:p>
        </p:txBody>
      </p:sp>
    </p:spTree>
    <p:extLst>
      <p:ext uri="{BB962C8B-B14F-4D97-AF65-F5344CB8AC3E}">
        <p14:creationId xmlns:p14="http://schemas.microsoft.com/office/powerpoint/2010/main" val="1650688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ctr" latinLnBrk="0" hangingPunct="1"/>
            <a:endParaRPr lang="en-US" dirty="0"/>
          </a:p>
        </p:txBody>
      </p:sp>
      <p:sp>
        <p:nvSpPr>
          <p:cNvPr id="4" name="Slide Number Placeholder 3"/>
          <p:cNvSpPr>
            <a:spLocks noGrp="1"/>
          </p:cNvSpPr>
          <p:nvPr>
            <p:ph type="sldNum" sz="quarter" idx="10"/>
          </p:nvPr>
        </p:nvSpPr>
        <p:spPr/>
        <p:txBody>
          <a:bodyPr/>
          <a:lstStyle/>
          <a:p>
            <a:pPr>
              <a:defRPr/>
            </a:pPr>
            <a:fld id="{9BA37695-E12D-4FC6-AF78-ACF656DD202B}" type="slidenum">
              <a:rPr lang="en-US" smtClean="0"/>
              <a:pPr>
                <a:defRPr/>
              </a:pPr>
              <a:t>11</a:t>
            </a:fld>
            <a:endParaRPr lang="en-US" dirty="0"/>
          </a:p>
        </p:txBody>
      </p:sp>
    </p:spTree>
    <p:extLst>
      <p:ext uri="{BB962C8B-B14F-4D97-AF65-F5344CB8AC3E}">
        <p14:creationId xmlns:p14="http://schemas.microsoft.com/office/powerpoint/2010/main" val="28651288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over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3657601"/>
            <a:ext cx="8458200" cy="685799"/>
          </a:xfrm>
        </p:spPr>
        <p:txBody>
          <a:bodyPr anchor="t"/>
          <a:lstStyle>
            <a:lvl1pPr algn="l">
              <a:defRPr sz="3600" b="0" i="0" cap="none" baseline="0"/>
            </a:lvl1pPr>
          </a:lstStyle>
          <a:p>
            <a:r>
              <a:rPr lang="en-US" dirty="0"/>
              <a:t>Click to Add Title</a:t>
            </a:r>
          </a:p>
        </p:txBody>
      </p:sp>
      <p:sp>
        <p:nvSpPr>
          <p:cNvPr id="9" name="Text Placeholder 8"/>
          <p:cNvSpPr>
            <a:spLocks noGrp="1"/>
          </p:cNvSpPr>
          <p:nvPr>
            <p:ph type="body" sz="quarter" idx="10" hasCustomPrompt="1"/>
          </p:nvPr>
        </p:nvSpPr>
        <p:spPr>
          <a:xfrm>
            <a:off x="381000" y="4343400"/>
            <a:ext cx="8458200" cy="457200"/>
          </a:xfrm>
        </p:spPr>
        <p:txBody>
          <a:bodyPr tIns="0" bIns="0"/>
          <a:lstStyle>
            <a:lvl1pPr marL="0" indent="0">
              <a:buNone/>
              <a:defRPr sz="2400" i="1" baseline="0">
                <a:solidFill>
                  <a:schemeClr val="bg1"/>
                </a:solidFill>
                <a:latin typeface="+mj-lt"/>
              </a:defRPr>
            </a:lvl1pPr>
          </a:lstStyle>
          <a:p>
            <a:pPr lvl="0"/>
            <a:r>
              <a:rPr lang="en-US" dirty="0"/>
              <a:t>Click to Add Subheading</a:t>
            </a:r>
          </a:p>
        </p:txBody>
      </p:sp>
      <p:sp>
        <p:nvSpPr>
          <p:cNvPr id="11" name="Text Placeholder 10"/>
          <p:cNvSpPr>
            <a:spLocks noGrp="1"/>
          </p:cNvSpPr>
          <p:nvPr>
            <p:ph type="body" sz="quarter" idx="11" hasCustomPrompt="1"/>
          </p:nvPr>
        </p:nvSpPr>
        <p:spPr>
          <a:xfrm>
            <a:off x="381000" y="5410200"/>
            <a:ext cx="3429000" cy="533400"/>
          </a:xfrm>
        </p:spPr>
        <p:txBody>
          <a:bodyPr/>
          <a:lstStyle>
            <a:lvl1pPr marL="0" indent="0">
              <a:buNone/>
              <a:defRPr sz="1800" i="1" baseline="0"/>
            </a:lvl1pPr>
          </a:lstStyle>
          <a:p>
            <a:pPr lvl="0"/>
            <a:r>
              <a:rPr lang="en-US" dirty="0"/>
              <a:t>Month XX, 2013</a:t>
            </a:r>
          </a:p>
        </p:txBody>
      </p:sp>
      <p:pic>
        <p:nvPicPr>
          <p:cNvPr id="13" name="Picture 12" descr="This is a blue backgroun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2971800"/>
          </a:xfrm>
          <a:prstGeom prst="rect">
            <a:avLst/>
          </a:prstGeom>
        </p:spPr>
      </p:pic>
      <p:pic>
        <p:nvPicPr>
          <p:cNvPr id="3" name="Picture 2" descr="This is a collage of images as represented on the cover of the 2017 National Incident Management System. It includes an assortment of first responders, including firefighters, police, utility workers, and emergency managers. "/>
          <p:cNvPicPr>
            <a:picLocks noChangeAspect="1"/>
          </p:cNvPicPr>
          <p:nvPr userDrawn="1"/>
        </p:nvPicPr>
        <p:blipFill rotWithShape="1">
          <a:blip r:embed="rId3">
            <a:extLst>
              <a:ext uri="{28A0092B-C50C-407E-A947-70E740481C1C}">
                <a14:useLocalDpi xmlns:a14="http://schemas.microsoft.com/office/drawing/2010/main" val="0"/>
              </a:ext>
            </a:extLst>
          </a:blip>
          <a:srcRect l="4105" r="3114" b="35014"/>
          <a:stretch/>
        </p:blipFill>
        <p:spPr>
          <a:xfrm>
            <a:off x="266700" y="264658"/>
            <a:ext cx="8610600" cy="2442484"/>
          </a:xfrm>
          <a:prstGeom prst="rect">
            <a:avLst/>
          </a:prstGeom>
          <a:ln>
            <a:noFill/>
          </a:ln>
          <a:effectLst>
            <a:softEdge rad="112500"/>
          </a:effectLst>
        </p:spPr>
      </p:pic>
    </p:spTree>
    <p:extLst>
      <p:ext uri="{BB962C8B-B14F-4D97-AF65-F5344CB8AC3E}">
        <p14:creationId xmlns:p14="http://schemas.microsoft.com/office/powerpoint/2010/main" val="3270951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Rectangle 18"/>
          <p:cNvSpPr>
            <a:spLocks noChangeArrowheads="1"/>
          </p:cNvSpPr>
          <p:nvPr userDrawn="1"/>
        </p:nvSpPr>
        <p:spPr bwMode="auto">
          <a:xfrm>
            <a:off x="5867400" y="6400800"/>
            <a:ext cx="3124200" cy="476250"/>
          </a:xfrm>
          <a:prstGeom prst="rect">
            <a:avLst/>
          </a:prstGeom>
          <a:noFill/>
          <a:ln w="9525">
            <a:noFill/>
            <a:miter lim="800000"/>
            <a:headEnd/>
            <a:tailEnd/>
          </a:ln>
        </p:spPr>
        <p:txBody>
          <a:bodyPr/>
          <a:lstStyle/>
          <a:p>
            <a:pPr algn="r"/>
            <a:r>
              <a:rPr lang="en-US" sz="1400" dirty="0">
                <a:solidFill>
                  <a:schemeClr val="bg1"/>
                </a:solidFill>
              </a:rPr>
              <a:t>	</a:t>
            </a:r>
            <a:fld id="{D7BE4422-0BDA-43B6-8A95-DA50935B80C4}" type="slidenum">
              <a:rPr lang="en-US" sz="1400" smtClean="0">
                <a:solidFill>
                  <a:schemeClr val="bg1"/>
                </a:solidFill>
              </a:rPr>
              <a:pPr algn="r"/>
              <a:t>‹#›</a:t>
            </a:fld>
            <a:endParaRPr lang="en-US" sz="1400" dirty="0">
              <a:solidFill>
                <a:schemeClr val="bg1"/>
              </a:solidFill>
            </a:endParaRPr>
          </a:p>
        </p:txBody>
      </p:sp>
      <p:sp>
        <p:nvSpPr>
          <p:cNvPr id="5" name="Footer Placeholder 4"/>
          <p:cNvSpPr>
            <a:spLocks noGrp="1"/>
          </p:cNvSpPr>
          <p:nvPr>
            <p:ph type="ftr" sz="quarter" idx="10"/>
          </p:nvPr>
        </p:nvSpPr>
        <p:spPr/>
        <p:txBody>
          <a:bodyPr/>
          <a:lstStyle/>
          <a:p>
            <a:r>
              <a:rPr lang="en-US" dirty="0"/>
              <a:t>Pre-Decisional Draft</a:t>
            </a:r>
          </a:p>
        </p:txBody>
      </p:sp>
      <p:sp>
        <p:nvSpPr>
          <p:cNvPr id="6" name="Text Placeholder 10"/>
          <p:cNvSpPr>
            <a:spLocks noGrp="1"/>
          </p:cNvSpPr>
          <p:nvPr>
            <p:ph type="body" sz="quarter" idx="12" hasCustomPrompt="1"/>
          </p:nvPr>
        </p:nvSpPr>
        <p:spPr>
          <a:xfrm>
            <a:off x="320040" y="201168"/>
            <a:ext cx="8229600" cy="502920"/>
          </a:xfrm>
        </p:spPr>
        <p:txBody>
          <a:bodyPr/>
          <a:lstStyle>
            <a:lvl1pPr marL="0" indent="0">
              <a:buNone/>
              <a:defRPr sz="1800" b="1" i="1">
                <a:solidFill>
                  <a:schemeClr val="tx2"/>
                </a:solidFill>
              </a:defRPr>
            </a:lvl1pPr>
          </a:lstStyle>
          <a:p>
            <a:pPr lvl="0"/>
            <a:r>
              <a:rPr lang="en-US" dirty="0"/>
              <a:t>Click to add subheading</a:t>
            </a:r>
          </a:p>
        </p:txBody>
      </p:sp>
      <p:sp>
        <p:nvSpPr>
          <p:cNvPr id="7" name="Title 1"/>
          <p:cNvSpPr>
            <a:spLocks noGrp="1"/>
          </p:cNvSpPr>
          <p:nvPr>
            <p:ph type="title" hasCustomPrompt="1"/>
          </p:nvPr>
        </p:nvSpPr>
        <p:spPr>
          <a:xfrm>
            <a:off x="315912" y="533400"/>
            <a:ext cx="8485632" cy="637031"/>
          </a:xfrm>
        </p:spPr>
        <p:txBody>
          <a:bodyPr/>
          <a:lstStyle/>
          <a:p>
            <a:r>
              <a:rPr lang="en-US" dirty="0"/>
              <a:t>Click to Add Heading Text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3657601"/>
            <a:ext cx="8458200" cy="685799"/>
          </a:xfrm>
        </p:spPr>
        <p:txBody>
          <a:bodyPr anchor="t"/>
          <a:lstStyle>
            <a:lvl1pPr algn="l">
              <a:defRPr sz="3600" b="0" i="0" cap="none" baseline="0"/>
            </a:lvl1pPr>
          </a:lstStyle>
          <a:p>
            <a:r>
              <a:rPr lang="en-US" dirty="0"/>
              <a:t>Click to Add Title</a:t>
            </a:r>
          </a:p>
        </p:txBody>
      </p:sp>
      <p:sp>
        <p:nvSpPr>
          <p:cNvPr id="9" name="Text Placeholder 8"/>
          <p:cNvSpPr>
            <a:spLocks noGrp="1"/>
          </p:cNvSpPr>
          <p:nvPr>
            <p:ph type="body" sz="quarter" idx="10" hasCustomPrompt="1"/>
          </p:nvPr>
        </p:nvSpPr>
        <p:spPr>
          <a:xfrm>
            <a:off x="381000" y="4343400"/>
            <a:ext cx="8458200" cy="457200"/>
          </a:xfrm>
        </p:spPr>
        <p:txBody>
          <a:bodyPr tIns="0" bIns="0"/>
          <a:lstStyle>
            <a:lvl1pPr marL="0" indent="0">
              <a:buNone/>
              <a:defRPr sz="2400" i="1" baseline="0">
                <a:solidFill>
                  <a:schemeClr val="bg1"/>
                </a:solidFill>
                <a:latin typeface="+mj-lt"/>
              </a:defRPr>
            </a:lvl1pPr>
          </a:lstStyle>
          <a:p>
            <a:pPr lvl="0"/>
            <a:r>
              <a:rPr lang="en-US" dirty="0"/>
              <a:t>Click to Add Subheading</a:t>
            </a:r>
          </a:p>
        </p:txBody>
      </p:sp>
      <p:sp>
        <p:nvSpPr>
          <p:cNvPr id="11" name="Text Placeholder 10"/>
          <p:cNvSpPr>
            <a:spLocks noGrp="1"/>
          </p:cNvSpPr>
          <p:nvPr>
            <p:ph type="body" sz="quarter" idx="11" hasCustomPrompt="1"/>
          </p:nvPr>
        </p:nvSpPr>
        <p:spPr>
          <a:xfrm>
            <a:off x="381000" y="4854575"/>
            <a:ext cx="3429000" cy="533400"/>
          </a:xfrm>
        </p:spPr>
        <p:txBody>
          <a:bodyPr/>
          <a:lstStyle>
            <a:lvl1pPr marL="0" indent="0">
              <a:buNone/>
              <a:defRPr sz="1800" i="1" baseline="0"/>
            </a:lvl1pPr>
          </a:lstStyle>
          <a:p>
            <a:pPr lvl="0"/>
            <a:r>
              <a:rPr lang="en-US" dirty="0"/>
              <a:t>Month XX, 2013</a:t>
            </a:r>
          </a:p>
        </p:txBody>
      </p:sp>
      <p:sp>
        <p:nvSpPr>
          <p:cNvPr id="12" name="Footer Placeholder 11"/>
          <p:cNvSpPr>
            <a:spLocks noGrp="1"/>
          </p:cNvSpPr>
          <p:nvPr>
            <p:ph type="ftr" sz="quarter" idx="12"/>
          </p:nvPr>
        </p:nvSpPr>
        <p:spPr/>
        <p:txBody>
          <a:bodyPr/>
          <a:lstStyle/>
          <a:p>
            <a:r>
              <a:rPr lang="en-US" dirty="0"/>
              <a:t>Pre-Decisional Draft</a:t>
            </a:r>
          </a:p>
        </p:txBody>
      </p:sp>
      <p:sp>
        <p:nvSpPr>
          <p:cNvPr id="7" name="TextBox 6"/>
          <p:cNvSpPr txBox="1"/>
          <p:nvPr userDrawn="1"/>
        </p:nvSpPr>
        <p:spPr>
          <a:xfrm>
            <a:off x="342900" y="4492823"/>
            <a:ext cx="8458200" cy="307777"/>
          </a:xfrm>
          <a:prstGeom prst="rect">
            <a:avLst/>
          </a:prstGeom>
          <a:noFill/>
          <a:ln w="38100">
            <a:noFill/>
          </a:ln>
        </p:spPr>
        <p:txBody>
          <a:bodyPr wrap="square" lIns="91440" tIns="0" rIns="91440" bIns="0" rtlCol="0">
            <a:spAutoFit/>
          </a:bodyPr>
          <a:lstStyle/>
          <a:p>
            <a:pPr>
              <a:spcAft>
                <a:spcPts val="600"/>
              </a:spcAft>
            </a:pPr>
            <a:r>
              <a:rPr lang="en-US" sz="2000" b="0" i="0" dirty="0">
                <a:ln>
                  <a:noFill/>
                </a:ln>
                <a:solidFill>
                  <a:schemeClr val="bg1"/>
                </a:solidFill>
                <a:latin typeface="+mj-lt"/>
              </a:rPr>
              <a:t>National Preparedness Directorate / National</a:t>
            </a:r>
            <a:r>
              <a:rPr lang="en-US" sz="2000" b="0" i="0" baseline="0" dirty="0">
                <a:ln>
                  <a:noFill/>
                </a:ln>
                <a:solidFill>
                  <a:schemeClr val="bg1"/>
                </a:solidFill>
                <a:latin typeface="+mj-lt"/>
              </a:rPr>
              <a:t> Integration Center</a:t>
            </a:r>
            <a:endParaRPr lang="en-US" sz="2000" b="0" i="0" dirty="0">
              <a:ln>
                <a:noFill/>
              </a:ln>
              <a:solidFill>
                <a:schemeClr val="bg1"/>
              </a:solidFill>
              <a:latin typeface="+mj-l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Pre-Decisional Draft</a:t>
            </a:r>
          </a:p>
        </p:txBody>
      </p:sp>
      <p:sp>
        <p:nvSpPr>
          <p:cNvPr id="5" name="Text Placeholder 4"/>
          <p:cNvSpPr>
            <a:spLocks noGrp="1"/>
          </p:cNvSpPr>
          <p:nvPr>
            <p:ph type="body" sz="quarter" idx="11" hasCustomPrompt="1"/>
          </p:nvPr>
        </p:nvSpPr>
        <p:spPr>
          <a:xfrm>
            <a:off x="2209800" y="2286000"/>
            <a:ext cx="5181600" cy="2819400"/>
          </a:xfrm>
        </p:spPr>
        <p:txBody>
          <a:bodyPr/>
          <a:lstStyle>
            <a:lvl1pPr>
              <a:defRPr baseline="0"/>
            </a:lvl1pPr>
          </a:lstStyle>
          <a:p>
            <a:pPr lvl="0"/>
            <a:r>
              <a:rPr lang="en-US" dirty="0"/>
              <a:t>Click to add contents</a:t>
            </a:r>
          </a:p>
          <a:p>
            <a:pPr lvl="0"/>
            <a:r>
              <a:rPr lang="en-US" dirty="0"/>
              <a:t>Click to add contents</a:t>
            </a:r>
          </a:p>
          <a:p>
            <a:pPr lvl="0"/>
            <a:r>
              <a:rPr lang="en-US" dirty="0"/>
              <a:t>Click to add contents</a:t>
            </a:r>
          </a:p>
          <a:p>
            <a:pPr lvl="0"/>
            <a:r>
              <a:rPr lang="en-US" dirty="0"/>
              <a:t>Click to add contents</a:t>
            </a:r>
          </a:p>
        </p:txBody>
      </p:sp>
      <p:sp>
        <p:nvSpPr>
          <p:cNvPr id="6" name="TextBox 5"/>
          <p:cNvSpPr txBox="1"/>
          <p:nvPr userDrawn="1"/>
        </p:nvSpPr>
        <p:spPr>
          <a:xfrm>
            <a:off x="2209800" y="1519535"/>
            <a:ext cx="5181600" cy="646331"/>
          </a:xfrm>
          <a:prstGeom prst="rect">
            <a:avLst/>
          </a:prstGeom>
          <a:noFill/>
          <a:ln w="38100">
            <a:solidFill>
              <a:schemeClr val="tx2"/>
            </a:solidFill>
          </a:ln>
        </p:spPr>
        <p:txBody>
          <a:bodyPr wrap="square" rtlCol="0">
            <a:spAutoFit/>
          </a:bodyPr>
          <a:lstStyle/>
          <a:p>
            <a:r>
              <a:rPr lang="en-US" sz="3600" dirty="0">
                <a:solidFill>
                  <a:schemeClr val="bg1"/>
                </a:solidFill>
                <a:latin typeface="+mj-lt"/>
              </a:rPr>
              <a:t>Agenda</a:t>
            </a:r>
          </a:p>
        </p:txBody>
      </p:sp>
    </p:spTree>
    <p:extLst>
      <p:ext uri="{BB962C8B-B14F-4D97-AF65-F5344CB8AC3E}">
        <p14:creationId xmlns:p14="http://schemas.microsoft.com/office/powerpoint/2010/main" val="206127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lide with Pre-headi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15912" y="533400"/>
            <a:ext cx="8485632" cy="637031"/>
          </a:xfrm>
        </p:spPr>
        <p:txBody>
          <a:bodyPr/>
          <a:lstStyle/>
          <a:p>
            <a:r>
              <a:rPr lang="en-US" dirty="0"/>
              <a:t>Click to Add Heading Text </a:t>
            </a:r>
          </a:p>
        </p:txBody>
      </p:sp>
      <p:sp>
        <p:nvSpPr>
          <p:cNvPr id="3" name="Content Placeholder 2"/>
          <p:cNvSpPr>
            <a:spLocks noGrp="1"/>
          </p:cNvSpPr>
          <p:nvPr>
            <p:ph idx="1" hasCustomPrompt="1"/>
          </p:nvPr>
        </p:nvSpPr>
        <p:spPr>
          <a:xfrm>
            <a:off x="530352" y="1371600"/>
            <a:ext cx="8229600" cy="4525963"/>
          </a:xfrm>
          <a:prstGeom prst="rect">
            <a:avLst/>
          </a:prstGeom>
        </p:spPr>
        <p:txBody>
          <a:bodyPr/>
          <a:lstStyle>
            <a:lvl1pPr>
              <a:defRPr baseline="0">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18"/>
          <p:cNvSpPr>
            <a:spLocks noChangeArrowheads="1"/>
          </p:cNvSpPr>
          <p:nvPr userDrawn="1"/>
        </p:nvSpPr>
        <p:spPr bwMode="auto">
          <a:xfrm>
            <a:off x="5867400" y="6400800"/>
            <a:ext cx="3124200" cy="476250"/>
          </a:xfrm>
          <a:prstGeom prst="rect">
            <a:avLst/>
          </a:prstGeom>
          <a:noFill/>
          <a:ln w="9525">
            <a:noFill/>
            <a:miter lim="800000"/>
            <a:headEnd/>
            <a:tailEnd/>
          </a:ln>
        </p:spPr>
        <p:txBody>
          <a:bodyPr/>
          <a:lstStyle/>
          <a:p>
            <a:pPr algn="r"/>
            <a:r>
              <a:rPr lang="en-US" sz="1400" dirty="0">
                <a:solidFill>
                  <a:schemeClr val="bg1"/>
                </a:solidFill>
              </a:rPr>
              <a:t>	</a:t>
            </a:r>
            <a:fld id="{D7BE4422-0BDA-43B6-8A95-DA50935B80C4}" type="slidenum">
              <a:rPr lang="en-US" sz="1400" smtClean="0">
                <a:solidFill>
                  <a:schemeClr val="bg1"/>
                </a:solidFill>
              </a:rPr>
              <a:pPr algn="r"/>
              <a:t>‹#›</a:t>
            </a:fld>
            <a:endParaRPr lang="en-US" sz="1400" dirty="0">
              <a:solidFill>
                <a:schemeClr val="bg1"/>
              </a:solidFill>
            </a:endParaRPr>
          </a:p>
        </p:txBody>
      </p:sp>
      <p:sp>
        <p:nvSpPr>
          <p:cNvPr id="7" name="Footer Placeholder 6"/>
          <p:cNvSpPr>
            <a:spLocks noGrp="1"/>
          </p:cNvSpPr>
          <p:nvPr>
            <p:ph type="ftr" sz="quarter" idx="10"/>
          </p:nvPr>
        </p:nvSpPr>
        <p:spPr>
          <a:xfrm>
            <a:off x="2438400" y="6162675"/>
            <a:ext cx="6096000" cy="542925"/>
          </a:xfrm>
          <a:prstGeom prst="rect">
            <a:avLst/>
          </a:prstGeom>
        </p:spPr>
        <p:txBody>
          <a:bodyPr/>
          <a:lstStyle>
            <a:lvl1pPr>
              <a:defRPr sz="1600">
                <a:solidFill>
                  <a:schemeClr val="bg1"/>
                </a:solidFill>
              </a:defRPr>
            </a:lvl1pPr>
          </a:lstStyle>
          <a:p>
            <a:endParaRPr lang="en-US" b="0" dirty="0"/>
          </a:p>
        </p:txBody>
      </p:sp>
    </p:spTree>
    <p:extLst>
      <p:ext uri="{BB962C8B-B14F-4D97-AF65-F5344CB8AC3E}">
        <p14:creationId xmlns:p14="http://schemas.microsoft.com/office/powerpoint/2010/main" val="2882901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Rectangle 18"/>
          <p:cNvSpPr>
            <a:spLocks noChangeArrowheads="1"/>
          </p:cNvSpPr>
          <p:nvPr userDrawn="1"/>
        </p:nvSpPr>
        <p:spPr bwMode="auto">
          <a:xfrm>
            <a:off x="5867400" y="6400800"/>
            <a:ext cx="3124200" cy="476250"/>
          </a:xfrm>
          <a:prstGeom prst="rect">
            <a:avLst/>
          </a:prstGeom>
          <a:noFill/>
          <a:ln w="9525">
            <a:noFill/>
            <a:miter lim="800000"/>
            <a:headEnd/>
            <a:tailEnd/>
          </a:ln>
        </p:spPr>
        <p:txBody>
          <a:bodyPr/>
          <a:lstStyle/>
          <a:p>
            <a:pPr algn="r"/>
            <a:r>
              <a:rPr lang="en-US" sz="1400" dirty="0">
                <a:solidFill>
                  <a:schemeClr val="bg1"/>
                </a:solidFill>
              </a:rPr>
              <a:t>	</a:t>
            </a:r>
            <a:fld id="{D7BE4422-0BDA-43B6-8A95-DA50935B80C4}" type="slidenum">
              <a:rPr lang="en-US" sz="1400" smtClean="0">
                <a:solidFill>
                  <a:schemeClr val="bg1"/>
                </a:solidFill>
              </a:rPr>
              <a:pPr algn="r"/>
              <a:t>‹#›</a:t>
            </a:fld>
            <a:endParaRPr lang="en-US" sz="1400" dirty="0">
              <a:solidFill>
                <a:schemeClr val="bg1"/>
              </a:solidFill>
            </a:endParaRPr>
          </a:p>
        </p:txBody>
      </p:sp>
      <p:sp>
        <p:nvSpPr>
          <p:cNvPr id="7" name="Footer Placeholder 6"/>
          <p:cNvSpPr>
            <a:spLocks noGrp="1"/>
          </p:cNvSpPr>
          <p:nvPr>
            <p:ph type="ftr" sz="quarter" idx="10"/>
          </p:nvPr>
        </p:nvSpPr>
        <p:spPr/>
        <p:txBody>
          <a:bodyPr/>
          <a:lstStyle/>
          <a:p>
            <a:r>
              <a:rPr lang="en-US" dirty="0"/>
              <a:t>Pre-Decisional Draft</a:t>
            </a:r>
          </a:p>
        </p:txBody>
      </p:sp>
      <p:sp>
        <p:nvSpPr>
          <p:cNvPr id="8" name="Text Placeholder 10"/>
          <p:cNvSpPr>
            <a:spLocks noGrp="1"/>
          </p:cNvSpPr>
          <p:nvPr>
            <p:ph type="body" sz="quarter" idx="12" hasCustomPrompt="1"/>
          </p:nvPr>
        </p:nvSpPr>
        <p:spPr>
          <a:xfrm>
            <a:off x="320040" y="201168"/>
            <a:ext cx="8229600" cy="502920"/>
          </a:xfrm>
        </p:spPr>
        <p:txBody>
          <a:bodyPr/>
          <a:lstStyle>
            <a:lvl1pPr marL="0" indent="0">
              <a:buNone/>
              <a:defRPr sz="1800" b="1" i="1">
                <a:solidFill>
                  <a:schemeClr val="tx2"/>
                </a:solidFill>
              </a:defRPr>
            </a:lvl1pPr>
          </a:lstStyle>
          <a:p>
            <a:pPr lvl="0"/>
            <a:r>
              <a:rPr lang="en-US" dirty="0"/>
              <a:t>Click to add subheading</a:t>
            </a:r>
          </a:p>
        </p:txBody>
      </p:sp>
      <p:sp>
        <p:nvSpPr>
          <p:cNvPr id="9" name="Title 1"/>
          <p:cNvSpPr>
            <a:spLocks noGrp="1"/>
          </p:cNvSpPr>
          <p:nvPr>
            <p:ph type="title" hasCustomPrompt="1"/>
          </p:nvPr>
        </p:nvSpPr>
        <p:spPr>
          <a:xfrm>
            <a:off x="315912" y="533400"/>
            <a:ext cx="8485632" cy="637031"/>
          </a:xfrm>
        </p:spPr>
        <p:txBody>
          <a:bodyPr/>
          <a:lstStyle/>
          <a:p>
            <a:r>
              <a:rPr lang="en-US" dirty="0"/>
              <a:t>Click to Add Heading Text </a:t>
            </a:r>
          </a:p>
        </p:txBody>
      </p:sp>
      <p:sp>
        <p:nvSpPr>
          <p:cNvPr id="10" name="Content Placeholder 2"/>
          <p:cNvSpPr>
            <a:spLocks noGrp="1"/>
          </p:cNvSpPr>
          <p:nvPr>
            <p:ph idx="1" hasCustomPrompt="1"/>
          </p:nvPr>
        </p:nvSpPr>
        <p:spPr>
          <a:xfrm>
            <a:off x="530352" y="1371600"/>
            <a:ext cx="8229600" cy="4525963"/>
          </a:xfrm>
          <a:prstGeom prst="rect">
            <a:avLst/>
          </a:prstGeom>
        </p:spPr>
        <p:txBody>
          <a:bodyPr/>
          <a:lstStyle>
            <a:lvl1pPr>
              <a:defRPr baseline="0">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with Subheading">
    <p:spTree>
      <p:nvGrpSpPr>
        <p:cNvPr id="1" name=""/>
        <p:cNvGrpSpPr/>
        <p:nvPr/>
      </p:nvGrpSpPr>
      <p:grpSpPr>
        <a:xfrm>
          <a:off x="0" y="0"/>
          <a:ext cx="0" cy="0"/>
          <a:chOff x="0" y="0"/>
          <a:chExt cx="0" cy="0"/>
        </a:xfrm>
      </p:grpSpPr>
      <p:sp>
        <p:nvSpPr>
          <p:cNvPr id="6" name="Rectangle 18"/>
          <p:cNvSpPr>
            <a:spLocks noChangeArrowheads="1"/>
          </p:cNvSpPr>
          <p:nvPr userDrawn="1"/>
        </p:nvSpPr>
        <p:spPr bwMode="auto">
          <a:xfrm>
            <a:off x="5867400" y="6400800"/>
            <a:ext cx="3124200" cy="476250"/>
          </a:xfrm>
          <a:prstGeom prst="rect">
            <a:avLst/>
          </a:prstGeom>
          <a:noFill/>
          <a:ln w="9525">
            <a:noFill/>
            <a:miter lim="800000"/>
            <a:headEnd/>
            <a:tailEnd/>
          </a:ln>
        </p:spPr>
        <p:txBody>
          <a:bodyPr/>
          <a:lstStyle/>
          <a:p>
            <a:pPr algn="r"/>
            <a:r>
              <a:rPr lang="en-US" sz="1400" dirty="0">
                <a:solidFill>
                  <a:schemeClr val="bg1"/>
                </a:solidFill>
              </a:rPr>
              <a:t>	</a:t>
            </a:r>
            <a:fld id="{D7BE4422-0BDA-43B6-8A95-DA50935B80C4}" type="slidenum">
              <a:rPr lang="en-US" sz="1400" smtClean="0">
                <a:solidFill>
                  <a:schemeClr val="bg1"/>
                </a:solidFill>
              </a:rPr>
              <a:pPr algn="r"/>
              <a:t>‹#›</a:t>
            </a:fld>
            <a:endParaRPr lang="en-US" sz="1400" dirty="0">
              <a:solidFill>
                <a:schemeClr val="bg1"/>
              </a:solidFill>
            </a:endParaRPr>
          </a:p>
        </p:txBody>
      </p:sp>
      <p:sp>
        <p:nvSpPr>
          <p:cNvPr id="7" name="Footer Placeholder 6"/>
          <p:cNvSpPr>
            <a:spLocks noGrp="1"/>
          </p:cNvSpPr>
          <p:nvPr>
            <p:ph type="ftr" sz="quarter" idx="10"/>
          </p:nvPr>
        </p:nvSpPr>
        <p:spPr/>
        <p:txBody>
          <a:bodyPr/>
          <a:lstStyle/>
          <a:p>
            <a:r>
              <a:rPr lang="en-US" dirty="0"/>
              <a:t>Pre-Decisional Draft</a:t>
            </a:r>
          </a:p>
        </p:txBody>
      </p:sp>
      <p:sp>
        <p:nvSpPr>
          <p:cNvPr id="8" name="Text Placeholder 10"/>
          <p:cNvSpPr>
            <a:spLocks noGrp="1"/>
          </p:cNvSpPr>
          <p:nvPr>
            <p:ph type="body" sz="quarter" idx="12" hasCustomPrompt="1"/>
          </p:nvPr>
        </p:nvSpPr>
        <p:spPr>
          <a:xfrm>
            <a:off x="320040" y="201168"/>
            <a:ext cx="8229600" cy="502920"/>
          </a:xfrm>
        </p:spPr>
        <p:txBody>
          <a:bodyPr/>
          <a:lstStyle>
            <a:lvl1pPr marL="0" indent="0">
              <a:buNone/>
              <a:defRPr sz="1800" b="1" i="1">
                <a:solidFill>
                  <a:schemeClr val="tx2"/>
                </a:solidFill>
              </a:defRPr>
            </a:lvl1pPr>
          </a:lstStyle>
          <a:p>
            <a:pPr lvl="0"/>
            <a:r>
              <a:rPr lang="en-US" dirty="0"/>
              <a:t>Click to add subheading</a:t>
            </a:r>
          </a:p>
        </p:txBody>
      </p:sp>
      <p:sp>
        <p:nvSpPr>
          <p:cNvPr id="9" name="Title 1"/>
          <p:cNvSpPr>
            <a:spLocks noGrp="1"/>
          </p:cNvSpPr>
          <p:nvPr>
            <p:ph type="title" hasCustomPrompt="1"/>
          </p:nvPr>
        </p:nvSpPr>
        <p:spPr>
          <a:xfrm>
            <a:off x="315912" y="533400"/>
            <a:ext cx="8485632" cy="637031"/>
          </a:xfrm>
        </p:spPr>
        <p:txBody>
          <a:bodyPr/>
          <a:lstStyle/>
          <a:p>
            <a:r>
              <a:rPr lang="en-US" dirty="0"/>
              <a:t>Click to Add Heading Text </a:t>
            </a:r>
          </a:p>
        </p:txBody>
      </p:sp>
      <p:sp>
        <p:nvSpPr>
          <p:cNvPr id="10" name="Content Placeholder 2"/>
          <p:cNvSpPr>
            <a:spLocks noGrp="1"/>
          </p:cNvSpPr>
          <p:nvPr>
            <p:ph idx="1" hasCustomPrompt="1"/>
          </p:nvPr>
        </p:nvSpPr>
        <p:spPr>
          <a:xfrm>
            <a:off x="530352" y="1371600"/>
            <a:ext cx="8229600" cy="4525963"/>
          </a:xfrm>
          <a:prstGeom prst="rect">
            <a:avLst/>
          </a:prstGeom>
        </p:spPr>
        <p:txBody>
          <a:bodyPr/>
          <a:lstStyle>
            <a:lvl1pPr>
              <a:defRPr baseline="0">
                <a:solidFill>
                  <a:schemeClr val="accent3"/>
                </a:solidFill>
              </a:defRPr>
            </a:lvl1pPr>
            <a:lvl2pPr>
              <a:defRPr>
                <a:solidFill>
                  <a:schemeClr val="accent3"/>
                </a:solidFill>
              </a:defRPr>
            </a:lvl2pPr>
            <a:lvl3pPr>
              <a:defRPr>
                <a:solidFill>
                  <a:schemeClr val="accent3"/>
                </a:solidFill>
              </a:defRPr>
            </a:lvl3pPr>
            <a:lvl4pPr>
              <a:defRPr>
                <a:solidFill>
                  <a:schemeClr val="accent3"/>
                </a:solidFill>
              </a:defRPr>
            </a:lvl4pPr>
            <a:lvl5pPr>
              <a:defRPr>
                <a:solidFill>
                  <a:schemeClr val="accent3"/>
                </a:solidFil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97165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Text Placeholder 10"/>
          <p:cNvSpPr>
            <a:spLocks noGrp="1"/>
          </p:cNvSpPr>
          <p:nvPr>
            <p:ph type="body" sz="quarter" idx="12" hasCustomPrompt="1"/>
          </p:nvPr>
        </p:nvSpPr>
        <p:spPr>
          <a:xfrm>
            <a:off x="320040" y="201168"/>
            <a:ext cx="4861560" cy="502920"/>
          </a:xfrm>
        </p:spPr>
        <p:txBody>
          <a:bodyPr/>
          <a:lstStyle>
            <a:lvl1pPr marL="0" indent="0">
              <a:buNone/>
              <a:defRPr sz="1800" b="1" i="1">
                <a:solidFill>
                  <a:schemeClr val="tx2"/>
                </a:solidFill>
              </a:defRPr>
            </a:lvl1pPr>
          </a:lstStyle>
          <a:p>
            <a:pPr lvl="0"/>
            <a:r>
              <a:rPr lang="en-US" dirty="0"/>
              <a:t>Click to add subheading</a:t>
            </a:r>
          </a:p>
        </p:txBody>
      </p:sp>
      <p:sp>
        <p:nvSpPr>
          <p:cNvPr id="2" name="Title 1"/>
          <p:cNvSpPr>
            <a:spLocks noGrp="1"/>
          </p:cNvSpPr>
          <p:nvPr>
            <p:ph type="title" hasCustomPrompt="1"/>
          </p:nvPr>
        </p:nvSpPr>
        <p:spPr>
          <a:xfrm>
            <a:off x="320040" y="530352"/>
            <a:ext cx="4865688" cy="758952"/>
          </a:xfrm>
        </p:spPr>
        <p:txBody>
          <a:bodyPr/>
          <a:lstStyle>
            <a:lvl1pPr>
              <a:defRPr/>
            </a:lvl1pPr>
          </a:lstStyle>
          <a:p>
            <a:r>
              <a:rPr lang="en-US" dirty="0"/>
              <a:t>Click to Add Heading </a:t>
            </a:r>
          </a:p>
        </p:txBody>
      </p:sp>
      <p:sp>
        <p:nvSpPr>
          <p:cNvPr id="3" name="Content Placeholder 2"/>
          <p:cNvSpPr>
            <a:spLocks noGrp="1"/>
          </p:cNvSpPr>
          <p:nvPr>
            <p:ph idx="1" hasCustomPrompt="1"/>
          </p:nvPr>
        </p:nvSpPr>
        <p:spPr>
          <a:xfrm>
            <a:off x="530352" y="1371600"/>
            <a:ext cx="4651248" cy="4525963"/>
          </a:xfrm>
          <a:prstGeom prst="rect">
            <a:avLst/>
          </a:prstGeom>
        </p:spPr>
        <p:txBody>
          <a:bodyPr/>
          <a:lstStyle>
            <a:lvl1pPr>
              <a:spcBef>
                <a:spcPts val="1200"/>
              </a:spcBef>
              <a:defRPr sz="2000" baseline="0">
                <a:solidFill>
                  <a:schemeClr val="accent3"/>
                </a:solidFill>
              </a:defRPr>
            </a:lvl1pPr>
            <a:lvl2pPr>
              <a:spcBef>
                <a:spcPts val="600"/>
              </a:spcBef>
              <a:defRPr sz="1800">
                <a:solidFill>
                  <a:schemeClr val="accent3"/>
                </a:solidFill>
              </a:defRPr>
            </a:lvl2pPr>
            <a:lvl3pPr>
              <a:defRPr sz="1600">
                <a:solidFill>
                  <a:schemeClr val="accent3"/>
                </a:solidFill>
              </a:defRPr>
            </a:lvl3pPr>
            <a:lvl4pPr>
              <a:defRPr>
                <a:solidFill>
                  <a:schemeClr val="accent3"/>
                </a:solidFill>
              </a:defRPr>
            </a:lvl4pPr>
            <a:lvl5pPr>
              <a:defRPr>
                <a:solidFill>
                  <a:schemeClr val="accent3"/>
                </a:solidFil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bwMode="auto">
          <a:xfrm>
            <a:off x="5943600" y="0"/>
            <a:ext cx="228600" cy="6858000"/>
          </a:xfrm>
          <a:prstGeom prst="rect">
            <a:avLst/>
          </a:prstGeom>
          <a:gradFill flip="none" rotWithShape="1">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path path="circle">
              <a:fillToRect l="100000" t="100000"/>
            </a:path>
            <a:tileRect r="-100000" b="-100000"/>
          </a:gradFill>
          <a:ln w="76200" cap="flat" cmpd="sng" algn="ctr">
            <a:noFill/>
            <a:prstDash val="solid"/>
            <a:round/>
            <a:headEnd type="none" w="med" len="med"/>
            <a:tailEnd type="none" w="med" len="med"/>
          </a:ln>
          <a:effectLst/>
        </p:spPr>
        <p:txBody>
          <a:bodyPr vert="horz" wrap="square" lIns="274320" tIns="274320" rIns="274320" bIns="274320" numCol="1" rtlCol="0" anchor="t" anchorCtr="0" compatLnSpc="1">
            <a:prstTxWarp prst="textNoShape">
              <a:avLst/>
            </a:prstTxWarp>
          </a:bodyPr>
          <a:lstStyle/>
          <a:p>
            <a:pPr>
              <a:spcAft>
                <a:spcPts val="600"/>
              </a:spcAft>
            </a:pPr>
            <a:endParaRPr lang="en-US" sz="1600" b="1" dirty="0">
              <a:solidFill>
                <a:schemeClr val="bg1"/>
              </a:solidFill>
              <a:latin typeface="+mn-lt"/>
            </a:endParaRPr>
          </a:p>
        </p:txBody>
      </p:sp>
      <p:cxnSp>
        <p:nvCxnSpPr>
          <p:cNvPr id="5" name="Straight Connector 4"/>
          <p:cNvCxnSpPr/>
          <p:nvPr userDrawn="1"/>
        </p:nvCxnSpPr>
        <p:spPr bwMode="auto">
          <a:xfrm>
            <a:off x="5943600" y="0"/>
            <a:ext cx="0" cy="6877050"/>
          </a:xfrm>
          <a:prstGeom prst="line">
            <a:avLst/>
          </a:prstGeom>
          <a:solidFill>
            <a:schemeClr val="accent1"/>
          </a:solidFill>
          <a:ln w="76200" cap="flat" cmpd="sng" algn="ctr">
            <a:solidFill>
              <a:schemeClr val="accent5"/>
            </a:solidFill>
            <a:prstDash val="solid"/>
            <a:bevel/>
            <a:headEnd type="none" w="med" len="med"/>
            <a:tailEnd type="none" w="med" len="med"/>
          </a:ln>
          <a:effectLst/>
        </p:spPr>
      </p:cxnSp>
      <p:sp>
        <p:nvSpPr>
          <p:cNvPr id="6" name="Rectangle 18"/>
          <p:cNvSpPr>
            <a:spLocks noChangeArrowheads="1"/>
          </p:cNvSpPr>
          <p:nvPr userDrawn="1"/>
        </p:nvSpPr>
        <p:spPr bwMode="auto">
          <a:xfrm>
            <a:off x="5867400" y="6400800"/>
            <a:ext cx="3124200" cy="476250"/>
          </a:xfrm>
          <a:prstGeom prst="rect">
            <a:avLst/>
          </a:prstGeom>
          <a:noFill/>
          <a:ln w="9525">
            <a:noFill/>
            <a:miter lim="800000"/>
            <a:headEnd/>
            <a:tailEnd/>
          </a:ln>
        </p:spPr>
        <p:txBody>
          <a:bodyPr/>
          <a:lstStyle/>
          <a:p>
            <a:pPr algn="r"/>
            <a:r>
              <a:rPr lang="en-US" sz="1400" dirty="0">
                <a:solidFill>
                  <a:schemeClr val="bg1"/>
                </a:solidFill>
              </a:rPr>
              <a:t>	</a:t>
            </a:r>
            <a:fld id="{D7BE4422-0BDA-43B6-8A95-DA50935B80C4}" type="slidenum">
              <a:rPr lang="en-US" sz="1400" smtClean="0">
                <a:solidFill>
                  <a:schemeClr val="bg1"/>
                </a:solidFill>
              </a:rPr>
              <a:pPr algn="r"/>
              <a:t>‹#›</a:t>
            </a:fld>
            <a:endParaRPr lang="en-US" sz="1400" dirty="0">
              <a:solidFill>
                <a:schemeClr val="bg1"/>
              </a:solidFill>
            </a:endParaRPr>
          </a:p>
        </p:txBody>
      </p:sp>
      <p:sp>
        <p:nvSpPr>
          <p:cNvPr id="10" name="Text Placeholder 9"/>
          <p:cNvSpPr>
            <a:spLocks noGrp="1"/>
          </p:cNvSpPr>
          <p:nvPr>
            <p:ph type="body" sz="quarter" idx="13" hasCustomPrompt="1"/>
          </p:nvPr>
        </p:nvSpPr>
        <p:spPr>
          <a:xfrm>
            <a:off x="6248400" y="609600"/>
            <a:ext cx="2743200" cy="5410200"/>
          </a:xfrm>
        </p:spPr>
        <p:txBody>
          <a:bodyPr/>
          <a:lstStyle>
            <a:lvl1pPr marL="174625" indent="-174625">
              <a:defRPr sz="1400"/>
            </a:lvl1pPr>
            <a:lvl2pPr marL="406400" indent="-231775">
              <a:defRPr sz="1400"/>
            </a:lvl2pPr>
          </a:lstStyle>
          <a:p>
            <a:pPr lvl="0"/>
            <a:r>
              <a:rPr lang="en-US" dirty="0"/>
              <a:t>Click to add text</a:t>
            </a:r>
          </a:p>
          <a:p>
            <a:pPr lvl="1"/>
            <a:r>
              <a:rPr lang="en-US" dirty="0"/>
              <a:t>Second level</a:t>
            </a:r>
          </a:p>
        </p:txBody>
      </p:sp>
      <p:sp>
        <p:nvSpPr>
          <p:cNvPr id="14" name="Text Placeholder 13"/>
          <p:cNvSpPr>
            <a:spLocks noGrp="1"/>
          </p:cNvSpPr>
          <p:nvPr>
            <p:ph type="body" sz="quarter" idx="14" hasCustomPrompt="1"/>
          </p:nvPr>
        </p:nvSpPr>
        <p:spPr>
          <a:xfrm>
            <a:off x="6248400" y="201168"/>
            <a:ext cx="2743200" cy="408432"/>
          </a:xfrm>
        </p:spPr>
        <p:txBody>
          <a:bodyPr/>
          <a:lstStyle>
            <a:lvl1pPr marL="0" indent="0">
              <a:buFontTx/>
              <a:buNone/>
              <a:defRPr sz="1600" b="1" baseline="0">
                <a:solidFill>
                  <a:schemeClr val="bg1"/>
                </a:solidFill>
              </a:defRPr>
            </a:lvl1pPr>
          </a:lstStyle>
          <a:p>
            <a:pPr lvl="0"/>
            <a:r>
              <a:rPr lang="en-US" dirty="0"/>
              <a:t>Click to Add Heading</a:t>
            </a:r>
          </a:p>
        </p:txBody>
      </p:sp>
    </p:spTree>
    <p:extLst>
      <p:ext uri="{BB962C8B-B14F-4D97-AF65-F5344CB8AC3E}">
        <p14:creationId xmlns:p14="http://schemas.microsoft.com/office/powerpoint/2010/main" val="236405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0352" y="1306512"/>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hasCustomPrompt="1"/>
          </p:nvPr>
        </p:nvSpPr>
        <p:spPr>
          <a:xfrm>
            <a:off x="530352" y="1992312"/>
            <a:ext cx="4040188" cy="3951288"/>
          </a:xfrm>
          <a:prstGeom prst="rect">
            <a:avLst/>
          </a:prstGeom>
        </p:spPr>
        <p:txBody>
          <a:bodyPr/>
          <a:lstStyle>
            <a:lvl1pPr>
              <a:defRPr sz="2000" baseline="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5" y="1306512"/>
            <a:ext cx="4041775" cy="640080"/>
          </a:xfrm>
          <a:prstGeom prst="rect">
            <a:avLst/>
          </a:prstGeom>
        </p:spPr>
        <p:txBody>
          <a:bodyPr anchor="b"/>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6" name="Content Placeholder 5"/>
          <p:cNvSpPr>
            <a:spLocks noGrp="1"/>
          </p:cNvSpPr>
          <p:nvPr>
            <p:ph sz="quarter" idx="4" hasCustomPrompt="1"/>
          </p:nvPr>
        </p:nvSpPr>
        <p:spPr>
          <a:xfrm>
            <a:off x="4645025" y="1992312"/>
            <a:ext cx="4041775" cy="3951288"/>
          </a:xfrm>
          <a:prstGeom prst="rect">
            <a:avLst/>
          </a:prstGeo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18"/>
          <p:cNvSpPr>
            <a:spLocks noChangeArrowheads="1"/>
          </p:cNvSpPr>
          <p:nvPr userDrawn="1"/>
        </p:nvSpPr>
        <p:spPr bwMode="auto">
          <a:xfrm>
            <a:off x="5867400" y="6400800"/>
            <a:ext cx="3124200" cy="476250"/>
          </a:xfrm>
          <a:prstGeom prst="rect">
            <a:avLst/>
          </a:prstGeom>
          <a:noFill/>
          <a:ln w="9525">
            <a:noFill/>
            <a:miter lim="800000"/>
            <a:headEnd/>
            <a:tailEnd/>
          </a:ln>
        </p:spPr>
        <p:txBody>
          <a:bodyPr/>
          <a:lstStyle/>
          <a:p>
            <a:pPr algn="r"/>
            <a:r>
              <a:rPr lang="en-US" sz="1400" dirty="0">
                <a:solidFill>
                  <a:schemeClr val="bg1"/>
                </a:solidFill>
              </a:rPr>
              <a:t>  	</a:t>
            </a:r>
            <a:fld id="{D7BE4422-0BDA-43B6-8A95-DA50935B80C4}" type="slidenum">
              <a:rPr lang="en-US" sz="1400" smtClean="0">
                <a:solidFill>
                  <a:schemeClr val="bg1"/>
                </a:solidFill>
              </a:rPr>
              <a:pPr algn="r"/>
              <a:t>‹#›</a:t>
            </a:fld>
            <a:endParaRPr lang="en-US" sz="1400" dirty="0">
              <a:solidFill>
                <a:schemeClr val="bg1"/>
              </a:solidFill>
            </a:endParaRPr>
          </a:p>
        </p:txBody>
      </p:sp>
      <p:sp>
        <p:nvSpPr>
          <p:cNvPr id="10" name="Footer Placeholder 9"/>
          <p:cNvSpPr>
            <a:spLocks noGrp="1"/>
          </p:cNvSpPr>
          <p:nvPr>
            <p:ph type="ftr" sz="quarter" idx="10"/>
          </p:nvPr>
        </p:nvSpPr>
        <p:spPr/>
        <p:txBody>
          <a:bodyPr/>
          <a:lstStyle/>
          <a:p>
            <a:r>
              <a:rPr lang="en-US" dirty="0"/>
              <a:t>Pre-Decisional Draft</a:t>
            </a:r>
          </a:p>
        </p:txBody>
      </p:sp>
      <p:sp>
        <p:nvSpPr>
          <p:cNvPr id="11" name="Text Placeholder 10"/>
          <p:cNvSpPr>
            <a:spLocks noGrp="1"/>
          </p:cNvSpPr>
          <p:nvPr>
            <p:ph type="body" sz="quarter" idx="12" hasCustomPrompt="1"/>
          </p:nvPr>
        </p:nvSpPr>
        <p:spPr>
          <a:xfrm>
            <a:off x="320040" y="201168"/>
            <a:ext cx="8229600" cy="502920"/>
          </a:xfrm>
        </p:spPr>
        <p:txBody>
          <a:bodyPr/>
          <a:lstStyle>
            <a:lvl1pPr marL="0" indent="0">
              <a:buNone/>
              <a:defRPr sz="1800" b="1" i="1">
                <a:solidFill>
                  <a:schemeClr val="tx2"/>
                </a:solidFill>
              </a:defRPr>
            </a:lvl1pPr>
          </a:lstStyle>
          <a:p>
            <a:pPr lvl="0"/>
            <a:r>
              <a:rPr lang="en-US" dirty="0"/>
              <a:t>Click to add subheading</a:t>
            </a:r>
          </a:p>
        </p:txBody>
      </p:sp>
      <p:sp>
        <p:nvSpPr>
          <p:cNvPr id="12" name="Title 1"/>
          <p:cNvSpPr>
            <a:spLocks noGrp="1"/>
          </p:cNvSpPr>
          <p:nvPr>
            <p:ph type="title" hasCustomPrompt="1"/>
          </p:nvPr>
        </p:nvSpPr>
        <p:spPr>
          <a:xfrm>
            <a:off x="315912" y="533400"/>
            <a:ext cx="8485632" cy="637031"/>
          </a:xfrm>
        </p:spPr>
        <p:txBody>
          <a:bodyPr/>
          <a:lstStyle/>
          <a:p>
            <a:r>
              <a:rPr lang="en-US" dirty="0"/>
              <a:t>Click to Add Heading Text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18"/>
          <p:cNvSpPr>
            <a:spLocks noChangeArrowheads="1"/>
          </p:cNvSpPr>
          <p:nvPr userDrawn="1"/>
        </p:nvSpPr>
        <p:spPr bwMode="auto">
          <a:xfrm>
            <a:off x="5867400" y="6400800"/>
            <a:ext cx="3124200" cy="476250"/>
          </a:xfrm>
          <a:prstGeom prst="rect">
            <a:avLst/>
          </a:prstGeom>
          <a:noFill/>
          <a:ln w="9525">
            <a:noFill/>
            <a:miter lim="800000"/>
            <a:headEnd/>
            <a:tailEnd/>
          </a:ln>
        </p:spPr>
        <p:txBody>
          <a:bodyPr/>
          <a:lstStyle/>
          <a:p>
            <a:pPr algn="r"/>
            <a:r>
              <a:rPr lang="en-US" sz="1400" dirty="0">
                <a:solidFill>
                  <a:schemeClr val="bg1"/>
                </a:solidFill>
              </a:rPr>
              <a:t>	</a:t>
            </a:r>
            <a:fld id="{D7BE4422-0BDA-43B6-8A95-DA50935B80C4}" type="slidenum">
              <a:rPr lang="en-US" sz="1400" smtClean="0">
                <a:solidFill>
                  <a:schemeClr val="bg1"/>
                </a:solidFill>
              </a:rPr>
              <a:pPr algn="r"/>
              <a:t>‹#›</a:t>
            </a:fld>
            <a:endParaRPr lang="en-US" sz="1400" dirty="0">
              <a:solidFill>
                <a:schemeClr val="bg1"/>
              </a:solidFill>
            </a:endParaRPr>
          </a:p>
        </p:txBody>
      </p:sp>
      <p:sp>
        <p:nvSpPr>
          <p:cNvPr id="5" name="Footer Placeholder 4"/>
          <p:cNvSpPr>
            <a:spLocks noGrp="1"/>
          </p:cNvSpPr>
          <p:nvPr>
            <p:ph type="ftr" sz="quarter" idx="10"/>
          </p:nvPr>
        </p:nvSpPr>
        <p:spPr/>
        <p:txBody>
          <a:bodyPr/>
          <a:lstStyle/>
          <a:p>
            <a:r>
              <a:rPr lang="en-US" dirty="0"/>
              <a:t>Pre-Decisional Draft</a:t>
            </a:r>
          </a:p>
        </p:txBody>
      </p:sp>
      <p:sp>
        <p:nvSpPr>
          <p:cNvPr id="6" name="Text Placeholder 10"/>
          <p:cNvSpPr>
            <a:spLocks noGrp="1"/>
          </p:cNvSpPr>
          <p:nvPr>
            <p:ph type="body" sz="quarter" idx="12" hasCustomPrompt="1"/>
          </p:nvPr>
        </p:nvSpPr>
        <p:spPr>
          <a:xfrm>
            <a:off x="320040" y="201168"/>
            <a:ext cx="8229600" cy="502920"/>
          </a:xfrm>
        </p:spPr>
        <p:txBody>
          <a:bodyPr/>
          <a:lstStyle>
            <a:lvl1pPr marL="0" indent="0">
              <a:buNone/>
              <a:defRPr sz="1800" b="1" i="1">
                <a:solidFill>
                  <a:schemeClr val="tx2"/>
                </a:solidFill>
              </a:defRPr>
            </a:lvl1pPr>
          </a:lstStyle>
          <a:p>
            <a:pPr lvl="0"/>
            <a:r>
              <a:rPr lang="en-US" dirty="0"/>
              <a:t>Click to add subheading</a:t>
            </a:r>
          </a:p>
        </p:txBody>
      </p:sp>
      <p:sp>
        <p:nvSpPr>
          <p:cNvPr id="7" name="Title 1"/>
          <p:cNvSpPr>
            <a:spLocks noGrp="1"/>
          </p:cNvSpPr>
          <p:nvPr>
            <p:ph type="title" hasCustomPrompt="1"/>
          </p:nvPr>
        </p:nvSpPr>
        <p:spPr>
          <a:xfrm>
            <a:off x="315912" y="533400"/>
            <a:ext cx="8485632" cy="637031"/>
          </a:xfrm>
        </p:spPr>
        <p:txBody>
          <a:bodyPr/>
          <a:lstStyle/>
          <a:p>
            <a:r>
              <a:rPr lang="en-US" dirty="0"/>
              <a:t>Click to Add Heading Text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0"/>
          <p:cNvSpPr>
            <a:spLocks noGrp="1" noChangeArrowheads="1"/>
          </p:cNvSpPr>
          <p:nvPr>
            <p:ph type="body" idx="1"/>
          </p:nvPr>
        </p:nvSpPr>
        <p:spPr bwMode="auto">
          <a:xfrm>
            <a:off x="533400" y="11430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6" name="Rectangle 2"/>
          <p:cNvSpPr>
            <a:spLocks noGrp="1" noChangeArrowheads="1"/>
          </p:cNvSpPr>
          <p:nvPr>
            <p:ph type="title"/>
          </p:nvPr>
        </p:nvSpPr>
        <p:spPr bwMode="auto">
          <a:xfrm>
            <a:off x="315912" y="201169"/>
            <a:ext cx="8485632" cy="7589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Add Heading Text </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600" b="1">
                <a:solidFill>
                  <a:schemeClr val="bg1"/>
                </a:solidFill>
              </a:defRPr>
            </a:lvl1pPr>
          </a:lstStyle>
          <a:p>
            <a:r>
              <a:rPr lang="en-US" dirty="0"/>
              <a:t>Pre-Decisional Draft</a:t>
            </a:r>
          </a:p>
        </p:txBody>
      </p:sp>
    </p:spTree>
  </p:cSld>
  <p:clrMap bg1="dk2" tx1="lt1" bg2="dk1" tx2="lt2" accent1="accent1" accent2="accent2" accent3="accent3" accent4="accent4" accent5="accent5" accent6="accent6" hlink="hlink" folHlink="folHlink"/>
  <p:sldLayoutIdLst>
    <p:sldLayoutId id="2147483660" r:id="rId1"/>
    <p:sldLayoutId id="2147483652" r:id="rId2"/>
    <p:sldLayoutId id="2147483657" r:id="rId3"/>
    <p:sldLayoutId id="2147483658" r:id="rId4"/>
    <p:sldLayoutId id="2147483651" r:id="rId5"/>
    <p:sldLayoutId id="2147483656" r:id="rId6"/>
    <p:sldLayoutId id="2147483659" r:id="rId7"/>
    <p:sldLayoutId id="2147483653" r:id="rId8"/>
    <p:sldLayoutId id="2147483654" r:id="rId9"/>
    <p:sldLayoutId id="2147483655" r:id="rId10"/>
  </p:sldLayoutIdLst>
  <p:hf sldNum="0" hdr="0" dt="0"/>
  <p:txStyles>
    <p:titleStyle>
      <a:lvl1pPr algn="l" rtl="0" eaLnBrk="1" fontAlgn="base" hangingPunct="1">
        <a:spcBef>
          <a:spcPct val="0"/>
        </a:spcBef>
        <a:spcAft>
          <a:spcPct val="0"/>
        </a:spcAft>
        <a:defRPr sz="3800" baseline="0">
          <a:solidFill>
            <a:schemeClr val="bg1"/>
          </a:solidFill>
          <a:latin typeface="+mj-lt"/>
          <a:ea typeface="ＭＳ Ｐゴシック" charset="-128"/>
          <a:cs typeface="ＭＳ Ｐゴシック"/>
        </a:defRPr>
      </a:lvl1pPr>
      <a:lvl2pPr algn="l" rtl="0" eaLnBrk="1" fontAlgn="base" hangingPunct="1">
        <a:spcBef>
          <a:spcPct val="0"/>
        </a:spcBef>
        <a:spcAft>
          <a:spcPct val="0"/>
        </a:spcAft>
        <a:defRPr sz="4200">
          <a:solidFill>
            <a:srgbClr val="003366"/>
          </a:solidFill>
          <a:latin typeface="Times New Roman" pitchFamily="18" charset="0"/>
          <a:ea typeface="ＭＳ Ｐゴシック" charset="-128"/>
          <a:cs typeface="ＭＳ Ｐゴシック"/>
        </a:defRPr>
      </a:lvl2pPr>
      <a:lvl3pPr algn="l" rtl="0" eaLnBrk="1" fontAlgn="base" hangingPunct="1">
        <a:spcBef>
          <a:spcPct val="0"/>
        </a:spcBef>
        <a:spcAft>
          <a:spcPct val="0"/>
        </a:spcAft>
        <a:defRPr sz="4200">
          <a:solidFill>
            <a:srgbClr val="003366"/>
          </a:solidFill>
          <a:latin typeface="Times New Roman" pitchFamily="18" charset="0"/>
          <a:ea typeface="ＭＳ Ｐゴシック" charset="-128"/>
          <a:cs typeface="ＭＳ Ｐゴシック"/>
        </a:defRPr>
      </a:lvl3pPr>
      <a:lvl4pPr algn="l" rtl="0" eaLnBrk="1" fontAlgn="base" hangingPunct="1">
        <a:spcBef>
          <a:spcPct val="0"/>
        </a:spcBef>
        <a:spcAft>
          <a:spcPct val="0"/>
        </a:spcAft>
        <a:defRPr sz="4200">
          <a:solidFill>
            <a:srgbClr val="003366"/>
          </a:solidFill>
          <a:latin typeface="Times New Roman" pitchFamily="18" charset="0"/>
          <a:ea typeface="ＭＳ Ｐゴシック" charset="-128"/>
          <a:cs typeface="ＭＳ Ｐゴシック"/>
        </a:defRPr>
      </a:lvl4pPr>
      <a:lvl5pPr algn="l" rtl="0" eaLnBrk="1" fontAlgn="base" hangingPunct="1">
        <a:spcBef>
          <a:spcPct val="0"/>
        </a:spcBef>
        <a:spcAft>
          <a:spcPct val="0"/>
        </a:spcAft>
        <a:defRPr sz="4200">
          <a:solidFill>
            <a:srgbClr val="003366"/>
          </a:solidFill>
          <a:latin typeface="Times New Roman" pitchFamily="18" charset="0"/>
          <a:ea typeface="ＭＳ Ｐゴシック" charset="-128"/>
          <a:cs typeface="ＭＳ Ｐゴシック"/>
        </a:defRPr>
      </a:lvl5pPr>
      <a:lvl6pPr marL="457200" algn="l" rtl="0" eaLnBrk="1" fontAlgn="base" hangingPunct="1">
        <a:spcBef>
          <a:spcPct val="0"/>
        </a:spcBef>
        <a:spcAft>
          <a:spcPct val="0"/>
        </a:spcAft>
        <a:defRPr sz="4200">
          <a:solidFill>
            <a:srgbClr val="003366"/>
          </a:solidFill>
          <a:latin typeface="Times New Roman" pitchFamily="18" charset="0"/>
        </a:defRPr>
      </a:lvl6pPr>
      <a:lvl7pPr marL="914400" algn="l" rtl="0" eaLnBrk="1" fontAlgn="base" hangingPunct="1">
        <a:spcBef>
          <a:spcPct val="0"/>
        </a:spcBef>
        <a:spcAft>
          <a:spcPct val="0"/>
        </a:spcAft>
        <a:defRPr sz="4200">
          <a:solidFill>
            <a:srgbClr val="003366"/>
          </a:solidFill>
          <a:latin typeface="Times New Roman" pitchFamily="18" charset="0"/>
        </a:defRPr>
      </a:lvl7pPr>
      <a:lvl8pPr marL="1371600" algn="l" rtl="0" eaLnBrk="1" fontAlgn="base" hangingPunct="1">
        <a:spcBef>
          <a:spcPct val="0"/>
        </a:spcBef>
        <a:spcAft>
          <a:spcPct val="0"/>
        </a:spcAft>
        <a:defRPr sz="4200">
          <a:solidFill>
            <a:srgbClr val="003366"/>
          </a:solidFill>
          <a:latin typeface="Times New Roman" pitchFamily="18" charset="0"/>
        </a:defRPr>
      </a:lvl8pPr>
      <a:lvl9pPr marL="1828800" algn="l" rtl="0" eaLnBrk="1" fontAlgn="base" hangingPunct="1">
        <a:spcBef>
          <a:spcPct val="0"/>
        </a:spcBef>
        <a:spcAft>
          <a:spcPct val="0"/>
        </a:spcAft>
        <a:defRPr sz="4200">
          <a:solidFill>
            <a:srgbClr val="003366"/>
          </a:solidFill>
          <a:latin typeface="Times New Roman" pitchFamily="18" charset="0"/>
        </a:defRPr>
      </a:lvl9pPr>
    </p:titleStyle>
    <p:bodyStyle>
      <a:lvl1pPr marL="228600" indent="-228600" algn="l" rtl="0" eaLnBrk="1" fontAlgn="base" hangingPunct="1">
        <a:spcBef>
          <a:spcPts val="1200"/>
        </a:spcBef>
        <a:spcAft>
          <a:spcPct val="0"/>
        </a:spcAft>
        <a:buClr>
          <a:schemeClr val="tx2"/>
        </a:buClr>
        <a:buFont typeface="Wingdings" pitchFamily="2" charset="2"/>
        <a:buChar char="§"/>
        <a:defRPr sz="2000">
          <a:solidFill>
            <a:schemeClr val="accent3"/>
          </a:solidFill>
          <a:latin typeface="+mn-lt"/>
          <a:ea typeface="ＭＳ Ｐゴシック" charset="-128"/>
          <a:cs typeface="ＭＳ Ｐゴシック"/>
        </a:defRPr>
      </a:lvl1pPr>
      <a:lvl2pPr marL="548640" indent="-274320" algn="l" rtl="0" eaLnBrk="1" fontAlgn="base" hangingPunct="1">
        <a:spcBef>
          <a:spcPts val="600"/>
        </a:spcBef>
        <a:spcAft>
          <a:spcPct val="0"/>
        </a:spcAft>
        <a:buClr>
          <a:schemeClr val="tx2"/>
        </a:buClr>
        <a:buFont typeface="Wingdings" pitchFamily="2" charset="2"/>
        <a:buChar char="Ø"/>
        <a:defRPr sz="1800">
          <a:solidFill>
            <a:schemeClr val="accent3"/>
          </a:solidFill>
          <a:latin typeface="+mn-lt"/>
          <a:ea typeface="ＭＳ Ｐゴシック" charset="-128"/>
          <a:cs typeface="ＭＳ Ｐゴシック"/>
        </a:defRPr>
      </a:lvl2pPr>
      <a:lvl3pPr marL="822960" indent="-228600" algn="l" rtl="0" eaLnBrk="1" fontAlgn="base" hangingPunct="1">
        <a:spcBef>
          <a:spcPts val="300"/>
        </a:spcBef>
        <a:spcAft>
          <a:spcPct val="0"/>
        </a:spcAft>
        <a:buClr>
          <a:schemeClr val="tx2"/>
        </a:buClr>
        <a:buFont typeface="Wingdings" pitchFamily="2" charset="2"/>
        <a:buChar char="§"/>
        <a:defRPr sz="1600">
          <a:solidFill>
            <a:schemeClr val="accent3"/>
          </a:solidFill>
          <a:latin typeface="+mn-lt"/>
          <a:ea typeface="ＭＳ Ｐゴシック" charset="-128"/>
          <a:cs typeface="ＭＳ Ｐゴシック"/>
        </a:defRPr>
      </a:lvl3pPr>
      <a:lvl4pPr marL="1097280" indent="-231775"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4pPr>
      <a:lvl5pPr marL="1371600" indent="-228600"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5pPr>
      <a:lvl6pPr marL="20558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dhsem.wv.gov/"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dhsem.wv.gov/"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fema.gov/national-incident-management-system"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hyperlink" Target="http://www.dhsem.wv.gov/"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84787"/>
            <a:ext cx="8458200" cy="685799"/>
          </a:xfrm>
        </p:spPr>
        <p:txBody>
          <a:bodyPr/>
          <a:lstStyle/>
          <a:p>
            <a:r>
              <a:rPr lang="en-US" dirty="0"/>
              <a:t>National Incident Management System (NIMS) Implementation Objectives</a:t>
            </a:r>
          </a:p>
        </p:txBody>
      </p:sp>
      <p:sp>
        <p:nvSpPr>
          <p:cNvPr id="5" name="Text Placeholder 4"/>
          <p:cNvSpPr>
            <a:spLocks noGrp="1"/>
          </p:cNvSpPr>
          <p:nvPr>
            <p:ph type="body" sz="quarter" idx="11"/>
          </p:nvPr>
        </p:nvSpPr>
        <p:spPr/>
        <p:txBody>
          <a:bodyPr/>
          <a:lstStyle/>
          <a:p>
            <a:r>
              <a:rPr lang="en-US" dirty="0"/>
              <a:t>October 18 2018</a:t>
            </a:r>
          </a:p>
        </p:txBody>
      </p:sp>
    </p:spTree>
    <p:extLst>
      <p:ext uri="{BB962C8B-B14F-4D97-AF65-F5344CB8AC3E}">
        <p14:creationId xmlns:p14="http://schemas.microsoft.com/office/powerpoint/2010/main" val="4025216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5912" y="530352"/>
            <a:ext cx="8485632" cy="637031"/>
          </a:xfrm>
        </p:spPr>
        <p:txBody>
          <a:bodyPr/>
          <a:lstStyle/>
          <a:p>
            <a:r>
              <a:rPr lang="en-US" sz="3100" dirty="0"/>
              <a:t>Resource Management</a:t>
            </a:r>
          </a:p>
        </p:txBody>
      </p:sp>
      <p:cxnSp>
        <p:nvCxnSpPr>
          <p:cNvPr id="5" name="Straight Connector 4"/>
          <p:cNvCxnSpPr/>
          <p:nvPr/>
        </p:nvCxnSpPr>
        <p:spPr bwMode="auto">
          <a:xfrm flipH="1">
            <a:off x="1905000" y="1905000"/>
            <a:ext cx="76200" cy="38100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aphicFrame>
        <p:nvGraphicFramePr>
          <p:cNvPr id="6" name="Table 5">
            <a:extLst>
              <a:ext uri="{FF2B5EF4-FFF2-40B4-BE49-F238E27FC236}">
                <a16:creationId xmlns:a16="http://schemas.microsoft.com/office/drawing/2014/main" id="{17F5D3E0-7145-491D-84BE-C1D29DDCD44B}"/>
              </a:ext>
            </a:extLst>
          </p:cNvPr>
          <p:cNvGraphicFramePr>
            <a:graphicFrameLocks noGrp="1"/>
          </p:cNvGraphicFramePr>
          <p:nvPr>
            <p:extLst>
              <p:ext uri="{D42A27DB-BD31-4B8C-83A1-F6EECF244321}">
                <p14:modId xmlns:p14="http://schemas.microsoft.com/office/powerpoint/2010/main" val="57820683"/>
              </p:ext>
            </p:extLst>
          </p:nvPr>
        </p:nvGraphicFramePr>
        <p:xfrm>
          <a:off x="452418" y="2016568"/>
          <a:ext cx="8212620" cy="3525393"/>
        </p:xfrm>
        <a:graphic>
          <a:graphicData uri="http://schemas.openxmlformats.org/drawingml/2006/table">
            <a:tbl>
              <a:tblPr firstRow="1" firstCol="1" bandRow="1">
                <a:tableStyleId>{5C22544A-7EE6-4342-B048-85BDC9FD1C3A}</a:tableStyleId>
              </a:tblPr>
              <a:tblGrid>
                <a:gridCol w="385782">
                  <a:extLst>
                    <a:ext uri="{9D8B030D-6E8A-4147-A177-3AD203B41FA5}">
                      <a16:colId xmlns:a16="http://schemas.microsoft.com/office/drawing/2014/main" val="20002"/>
                    </a:ext>
                  </a:extLst>
                </a:gridCol>
                <a:gridCol w="7826838">
                  <a:extLst>
                    <a:ext uri="{9D8B030D-6E8A-4147-A177-3AD203B41FA5}">
                      <a16:colId xmlns:a16="http://schemas.microsoft.com/office/drawing/2014/main" val="20000"/>
                    </a:ext>
                  </a:extLst>
                </a:gridCol>
              </a:tblGrid>
              <a:tr h="259168">
                <a:tc gridSpan="2">
                  <a:txBody>
                    <a:bodyPr/>
                    <a:lstStyle/>
                    <a:p>
                      <a:pPr marL="0" marR="0" algn="ctr">
                        <a:spcBef>
                          <a:spcPts val="480"/>
                        </a:spcBef>
                        <a:spcAft>
                          <a:spcPts val="480"/>
                        </a:spcAft>
                      </a:pPr>
                      <a:r>
                        <a:rPr lang="en-US" sz="1600" dirty="0">
                          <a:effectLst/>
                        </a:rPr>
                        <a:t>Implementation Objective</a:t>
                      </a:r>
                      <a:endParaRPr lang="en-US" sz="1600" b="1"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pPr marL="0" marR="0" algn="ctr">
                        <a:spcBef>
                          <a:spcPts val="480"/>
                        </a:spcBef>
                        <a:spcAft>
                          <a:spcPts val="480"/>
                        </a:spcAft>
                      </a:pPr>
                      <a:endParaRPr lang="en-US" sz="1600" b="1"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640080">
                <a:tc>
                  <a:txBody>
                    <a:bodyPr/>
                    <a:lstStyle/>
                    <a:p>
                      <a:pPr marL="0" marR="0" indent="0" algn="ctr">
                        <a:spcBef>
                          <a:spcPts val="0"/>
                        </a:spcBef>
                        <a:spcAft>
                          <a:spcPts val="0"/>
                        </a:spcAft>
                      </a:pPr>
                      <a:r>
                        <a:rPr lang="en-US" sz="1600" b="1" dirty="0">
                          <a:solidFill>
                            <a:schemeClr val="accent3"/>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b="0" kern="1200" dirty="0">
                          <a:solidFill>
                            <a:schemeClr val="accent3"/>
                          </a:solidFill>
                          <a:effectLst/>
                          <a:latin typeface="+mn-lt"/>
                          <a:ea typeface="+mn-ea"/>
                          <a:cs typeface="+mn-cs"/>
                        </a:rPr>
                        <a:t>Identify and inventory deployable incident</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resources consistently with national NIMS resource typing definitions and job titles/position qualifications,</a:t>
                      </a:r>
                      <a:r>
                        <a:rPr lang="en-US" sz="1600" b="0" kern="1200" baseline="0" dirty="0">
                          <a:solidFill>
                            <a:schemeClr val="accent3"/>
                          </a:solidFill>
                          <a:effectLst/>
                          <a:latin typeface="+mn-lt"/>
                          <a:ea typeface="+mn-ea"/>
                          <a:cs typeface="+mn-cs"/>
                        </a:rPr>
                        <a:t> available through the Resource Typing Library Tool. </a:t>
                      </a:r>
                      <a:r>
                        <a:rPr lang="en-US" sz="1600" b="0" kern="1200" baseline="0" dirty="0">
                          <a:solidFill>
                            <a:srgbClr val="FF0000"/>
                          </a:solidFill>
                          <a:effectLst/>
                          <a:latin typeface="+mn-lt"/>
                          <a:ea typeface="+mn-ea"/>
                          <a:cs typeface="+mn-cs"/>
                        </a:rPr>
                        <a:t>The RTLT is linked to </a:t>
                      </a:r>
                      <a:r>
                        <a:rPr lang="en-US" sz="1600" b="0" kern="1200" baseline="0" dirty="0">
                          <a:solidFill>
                            <a:srgbClr val="FF0000"/>
                          </a:solidFill>
                          <a:effectLst/>
                          <a:latin typeface="+mn-lt"/>
                          <a:ea typeface="+mn-ea"/>
                          <a:cs typeface="+mn-cs"/>
                          <a:hlinkClick r:id="rId3"/>
                        </a:rPr>
                        <a:t>www.dhsem.wv.gov</a:t>
                      </a:r>
                      <a:r>
                        <a:rPr lang="en-US" sz="1600" b="0" kern="1200" baseline="0" dirty="0">
                          <a:solidFill>
                            <a:srgbClr val="FF0000"/>
                          </a:solidFill>
                          <a:effectLst/>
                          <a:latin typeface="+mn-lt"/>
                          <a:ea typeface="+mn-ea"/>
                          <a:cs typeface="+mn-cs"/>
                        </a:rPr>
                        <a:t> under the Exercise Tab.</a:t>
                      </a:r>
                      <a:endParaRPr lang="en-US" sz="16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tx1">
                        <a:lumMod val="85000"/>
                      </a:schemeClr>
                    </a:solidFill>
                  </a:tcPr>
                </a:tc>
                <a:extLst>
                  <a:ext uri="{0D108BD9-81ED-4DB2-BD59-A6C34878D82A}">
                    <a16:rowId xmlns:a16="http://schemas.microsoft.com/office/drawing/2014/main" val="10001"/>
                  </a:ext>
                </a:extLst>
              </a:tr>
              <a:tr h="853352">
                <a:tc>
                  <a:txBody>
                    <a:bodyPr/>
                    <a:lstStyle/>
                    <a:p>
                      <a:pPr marL="0" marR="0" indent="0" algn="ctr">
                        <a:spcBef>
                          <a:spcPts val="0"/>
                        </a:spcBef>
                        <a:spcAft>
                          <a:spcPts val="0"/>
                        </a:spcAft>
                        <a:buFont typeface="Arial" panose="020B0604020202020204" pitchFamily="34" charset="0"/>
                        <a:buNone/>
                      </a:pPr>
                      <a:r>
                        <a:rPr lang="en-US" sz="1600" b="1" i="0" dirty="0">
                          <a:solidFill>
                            <a:schemeClr val="accent3"/>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nchor="ctr">
                    <a:lnL w="28575" cap="flat" cmpd="sng" algn="ctr">
                      <a:solidFill>
                        <a:schemeClr val="bg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b="0" kern="1200" dirty="0">
                          <a:solidFill>
                            <a:schemeClr val="accent3"/>
                          </a:solidFill>
                          <a:effectLst/>
                          <a:latin typeface="+mn-lt"/>
                          <a:ea typeface="+mn-ea"/>
                          <a:cs typeface="+mn-cs"/>
                        </a:rPr>
                        <a:t>Adopt NIMS terminology for the qualification, certification, and credentialing of incident personnel. </a:t>
                      </a:r>
                      <a:r>
                        <a:rPr lang="en-US" sz="1600" b="0" kern="1200" dirty="0">
                          <a:solidFill>
                            <a:srgbClr val="FF0000"/>
                          </a:solidFill>
                          <a:effectLst/>
                          <a:latin typeface="+mn-lt"/>
                          <a:ea typeface="+mn-ea"/>
                          <a:cs typeface="+mn-cs"/>
                        </a:rPr>
                        <a:t>For credentialing information contact Mr. David Skeen at (304) 558-5380, or email at david.w.skeen@wv.gov </a:t>
                      </a:r>
                    </a:p>
                  </a:txBody>
                  <a:tcPr marL="68580" marR="68580" marT="0" marB="0" anchor="ctr">
                    <a:lnR w="28575" cap="flat" cmpd="sng" algn="ctr">
                      <a:solidFill>
                        <a:schemeClr val="bg1"/>
                      </a:solidFill>
                      <a:prstDash val="solid"/>
                      <a:round/>
                      <a:headEnd type="none" w="med" len="med"/>
                      <a:tailEnd type="none" w="med" len="med"/>
                    </a:lnR>
                    <a:solidFill>
                      <a:schemeClr val="tx1">
                        <a:lumMod val="85000"/>
                      </a:schemeClr>
                    </a:solidFill>
                  </a:tcPr>
                </a:tc>
                <a:extLst>
                  <a:ext uri="{0D108BD9-81ED-4DB2-BD59-A6C34878D82A}">
                    <a16:rowId xmlns:a16="http://schemas.microsoft.com/office/drawing/2014/main" val="10002"/>
                  </a:ext>
                </a:extLst>
              </a:tr>
              <a:tr h="705993">
                <a:tc>
                  <a:txBody>
                    <a:bodyPr/>
                    <a:lstStyle/>
                    <a:p>
                      <a:pPr marL="0" marR="0" indent="0" algn="ctr">
                        <a:spcBef>
                          <a:spcPts val="0"/>
                        </a:spcBef>
                        <a:spcAft>
                          <a:spcPts val="0"/>
                        </a:spcAft>
                      </a:pPr>
                      <a:r>
                        <a:rPr lang="en-US" sz="1600" b="1" i="0" dirty="0">
                          <a:solidFill>
                            <a:schemeClr val="accent3"/>
                          </a:solidFill>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nchor="ctr">
                    <a:lnL w="28575" cap="flat" cmpd="sng" algn="ctr">
                      <a:solidFill>
                        <a:schemeClr val="bg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kern="1200" dirty="0">
                          <a:solidFill>
                            <a:schemeClr val="dk1"/>
                          </a:solidFill>
                          <a:effectLst/>
                          <a:latin typeface="+mn-lt"/>
                          <a:ea typeface="+mn-ea"/>
                          <a:cs typeface="+mn-cs"/>
                        </a:rPr>
                        <a:t>Use the NIMS Resource Management Process during incidents (identify requirements, order and acquire, mobilize, track and report, demobilize, reimburse and restock). </a:t>
                      </a:r>
                      <a:endParaRPr lang="en-US" sz="1600" b="0" i="1"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28575" cap="flat" cmpd="sng" algn="ctr">
                      <a:solidFill>
                        <a:schemeClr val="bg1"/>
                      </a:solidFill>
                      <a:prstDash val="solid"/>
                      <a:round/>
                      <a:headEnd type="none" w="med" len="med"/>
                      <a:tailEnd type="none" w="med" len="med"/>
                    </a:lnR>
                    <a:solidFill>
                      <a:schemeClr val="tx1">
                        <a:lumMod val="85000"/>
                      </a:schemeClr>
                    </a:solidFill>
                  </a:tcPr>
                </a:tc>
                <a:extLst>
                  <a:ext uri="{0D108BD9-81ED-4DB2-BD59-A6C34878D82A}">
                    <a16:rowId xmlns:a16="http://schemas.microsoft.com/office/drawing/2014/main" val="3669607576"/>
                  </a:ext>
                </a:extLst>
              </a:tr>
              <a:tr h="705993">
                <a:tc>
                  <a:txBody>
                    <a:bodyPr/>
                    <a:lstStyle/>
                    <a:p>
                      <a:pPr marL="0" marR="0" indent="0" algn="ctr">
                        <a:spcBef>
                          <a:spcPts val="0"/>
                        </a:spcBef>
                        <a:spcAft>
                          <a:spcPts val="0"/>
                        </a:spcAft>
                      </a:pPr>
                      <a:r>
                        <a:rPr lang="en-US" sz="1600" b="1" i="0" dirty="0">
                          <a:solidFill>
                            <a:schemeClr val="accent3"/>
                          </a:solidFill>
                          <a:effectLst/>
                          <a:latin typeface="Arial" panose="020B0604020202020204" pitchFamily="34" charset="0"/>
                          <a:ea typeface="Calibri" panose="020F0502020204030204" pitchFamily="34" charset="0"/>
                          <a:cs typeface="Arial" panose="020B0604020202020204" pitchFamily="34" charset="0"/>
                        </a:rPr>
                        <a:t>7</a:t>
                      </a:r>
                    </a:p>
                  </a:txBody>
                  <a:tcPr marL="68580" marR="68580" marT="0" marB="0" anchor="ctr">
                    <a:lnL w="28575" cap="flat" cmpd="sng" algn="ctr">
                      <a:solidFill>
                        <a:schemeClr val="bg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kern="1200" dirty="0">
                          <a:solidFill>
                            <a:schemeClr val="dk1"/>
                          </a:solidFill>
                          <a:effectLst/>
                          <a:latin typeface="+mn-lt"/>
                          <a:ea typeface="+mn-ea"/>
                          <a:cs typeface="+mn-cs"/>
                        </a:rPr>
                        <a:t>At the jurisdictional level, develop, maintain, and implement mutual aid agreements (to include agreements with the private sector and nongovernmental organizations).</a:t>
                      </a:r>
                      <a:endParaRPr lang="en-US" sz="1600" b="0" i="1"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3032915807"/>
                  </a:ext>
                </a:extLst>
              </a:tr>
            </a:tbl>
          </a:graphicData>
        </a:graphic>
      </p:graphicFrame>
      <p:sp>
        <p:nvSpPr>
          <p:cNvPr id="9" name="Content Placeholder 2">
            <a:extLst>
              <a:ext uri="{FF2B5EF4-FFF2-40B4-BE49-F238E27FC236}">
                <a16:creationId xmlns:a16="http://schemas.microsoft.com/office/drawing/2014/main" id="{9F8E7875-413D-4997-9E1D-9362115659E9}"/>
              </a:ext>
            </a:extLst>
          </p:cNvPr>
          <p:cNvSpPr>
            <a:spLocks noGrp="1"/>
          </p:cNvSpPr>
          <p:nvPr>
            <p:ph idx="1"/>
          </p:nvPr>
        </p:nvSpPr>
        <p:spPr>
          <a:xfrm>
            <a:off x="320040" y="1167383"/>
            <a:ext cx="8229600" cy="858069"/>
          </a:xfrm>
        </p:spPr>
        <p:txBody>
          <a:bodyPr/>
          <a:lstStyle/>
          <a:p>
            <a:pPr marL="0" indent="0">
              <a:buNone/>
            </a:pPr>
            <a:r>
              <a:rPr lang="en-US" sz="1800" b="1" dirty="0"/>
              <a:t>Vision: </a:t>
            </a:r>
            <a:r>
              <a:rPr lang="en-US" sz="1800" dirty="0"/>
              <a:t>Consistent, interoperable identification, management, and sharing of incident resources</a:t>
            </a:r>
          </a:p>
        </p:txBody>
      </p:sp>
      <p:sp>
        <p:nvSpPr>
          <p:cNvPr id="10" name="Text Placeholder 1">
            <a:extLst>
              <a:ext uri="{FF2B5EF4-FFF2-40B4-BE49-F238E27FC236}">
                <a16:creationId xmlns:a16="http://schemas.microsoft.com/office/drawing/2014/main" id="{4C27DA06-A28F-4624-BF1C-05BC1AFCEDBB}"/>
              </a:ext>
            </a:extLst>
          </p:cNvPr>
          <p:cNvSpPr txBox="1">
            <a:spLocks/>
          </p:cNvSpPr>
          <p:nvPr/>
        </p:nvSpPr>
        <p:spPr>
          <a:xfrm>
            <a:off x="320040" y="201168"/>
            <a:ext cx="8229600" cy="502920"/>
          </a:xfrm>
          <a:prstGeom prst="rect">
            <a:avLst/>
          </a:prstGeom>
        </p:spPr>
        <p:txBody>
          <a:bodyPr/>
          <a:lstStyle>
            <a:lvl1pPr marL="228600" indent="-228600" algn="l" rtl="0" eaLnBrk="1" fontAlgn="base" hangingPunct="1">
              <a:spcBef>
                <a:spcPts val="1200"/>
              </a:spcBef>
              <a:spcAft>
                <a:spcPct val="0"/>
              </a:spcAft>
              <a:buClr>
                <a:schemeClr val="tx2"/>
              </a:buClr>
              <a:buFont typeface="Wingdings" pitchFamily="2" charset="2"/>
              <a:buChar char="§"/>
              <a:defRPr sz="2000">
                <a:solidFill>
                  <a:schemeClr val="accent3"/>
                </a:solidFill>
                <a:latin typeface="+mn-lt"/>
                <a:ea typeface="ＭＳ Ｐゴシック" charset="-128"/>
                <a:cs typeface="ＭＳ Ｐゴシック"/>
              </a:defRPr>
            </a:lvl1pPr>
            <a:lvl2pPr marL="548640" indent="-274320" algn="l" rtl="0" eaLnBrk="1" fontAlgn="base" hangingPunct="1">
              <a:spcBef>
                <a:spcPts val="600"/>
              </a:spcBef>
              <a:spcAft>
                <a:spcPct val="0"/>
              </a:spcAft>
              <a:buClr>
                <a:schemeClr val="tx2"/>
              </a:buClr>
              <a:buFont typeface="Wingdings" pitchFamily="2" charset="2"/>
              <a:buChar char="Ø"/>
              <a:defRPr sz="1800">
                <a:solidFill>
                  <a:schemeClr val="accent3"/>
                </a:solidFill>
                <a:latin typeface="+mn-lt"/>
                <a:ea typeface="ＭＳ Ｐゴシック" charset="-128"/>
                <a:cs typeface="ＭＳ Ｐゴシック"/>
              </a:defRPr>
            </a:lvl2pPr>
            <a:lvl3pPr marL="822960" indent="-228600" algn="l" rtl="0" eaLnBrk="1" fontAlgn="base" hangingPunct="1">
              <a:spcBef>
                <a:spcPts val="300"/>
              </a:spcBef>
              <a:spcAft>
                <a:spcPct val="0"/>
              </a:spcAft>
              <a:buClr>
                <a:schemeClr val="tx2"/>
              </a:buClr>
              <a:buFont typeface="Wingdings" pitchFamily="2" charset="2"/>
              <a:buChar char="§"/>
              <a:defRPr sz="1600">
                <a:solidFill>
                  <a:schemeClr val="accent3"/>
                </a:solidFill>
                <a:latin typeface="+mn-lt"/>
                <a:ea typeface="ＭＳ Ｐゴシック" charset="-128"/>
                <a:cs typeface="ＭＳ Ｐゴシック"/>
              </a:defRPr>
            </a:lvl3pPr>
            <a:lvl4pPr marL="1097280" indent="-231775"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4pPr>
            <a:lvl5pPr marL="1371600" indent="-228600"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5pPr>
            <a:lvl6pPr marL="20558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9pPr>
          </a:lstStyle>
          <a:p>
            <a:pPr marL="0" indent="0">
              <a:buNone/>
            </a:pPr>
            <a:r>
              <a:rPr lang="en-US" sz="1800" b="1" i="1" kern="0" dirty="0">
                <a:solidFill>
                  <a:schemeClr val="tx2"/>
                </a:solidFill>
              </a:rPr>
              <a:t>NIMS Implementation Objectives</a:t>
            </a:r>
          </a:p>
        </p:txBody>
      </p:sp>
    </p:spTree>
    <p:extLst>
      <p:ext uri="{BB962C8B-B14F-4D97-AF65-F5344CB8AC3E}">
        <p14:creationId xmlns:p14="http://schemas.microsoft.com/office/powerpoint/2010/main" val="2399761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5912" y="530352"/>
            <a:ext cx="8485632" cy="637031"/>
          </a:xfrm>
        </p:spPr>
        <p:txBody>
          <a:bodyPr/>
          <a:lstStyle/>
          <a:p>
            <a:r>
              <a:rPr lang="en-US" sz="3100" dirty="0"/>
              <a:t>Command and Coordination</a:t>
            </a:r>
            <a:br>
              <a:rPr lang="en-US" sz="3100" dirty="0"/>
            </a:br>
            <a:endParaRPr lang="en-US" sz="3100" dirty="0"/>
          </a:p>
        </p:txBody>
      </p:sp>
      <p:cxnSp>
        <p:nvCxnSpPr>
          <p:cNvPr id="5" name="Straight Connector 4"/>
          <p:cNvCxnSpPr/>
          <p:nvPr/>
        </p:nvCxnSpPr>
        <p:spPr bwMode="auto">
          <a:xfrm flipH="1">
            <a:off x="1905000" y="1905000"/>
            <a:ext cx="76200" cy="38100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aphicFrame>
        <p:nvGraphicFramePr>
          <p:cNvPr id="4" name="Table 3">
            <a:extLst>
              <a:ext uri="{FF2B5EF4-FFF2-40B4-BE49-F238E27FC236}">
                <a16:creationId xmlns:a16="http://schemas.microsoft.com/office/drawing/2014/main" id="{9BE87B72-5C17-4284-A35F-6DA9DD7CD8E3}"/>
              </a:ext>
            </a:extLst>
          </p:cNvPr>
          <p:cNvGraphicFramePr>
            <a:graphicFrameLocks noGrp="1"/>
          </p:cNvGraphicFramePr>
          <p:nvPr>
            <p:extLst>
              <p:ext uri="{D42A27DB-BD31-4B8C-83A1-F6EECF244321}">
                <p14:modId xmlns:p14="http://schemas.microsoft.com/office/powerpoint/2010/main" val="1516040005"/>
              </p:ext>
            </p:extLst>
          </p:nvPr>
        </p:nvGraphicFramePr>
        <p:xfrm>
          <a:off x="452418" y="2072148"/>
          <a:ext cx="8212620" cy="3271971"/>
        </p:xfrm>
        <a:graphic>
          <a:graphicData uri="http://schemas.openxmlformats.org/drawingml/2006/table">
            <a:tbl>
              <a:tblPr firstRow="1" firstCol="1" bandRow="1">
                <a:tableStyleId>{5C22544A-7EE6-4342-B048-85BDC9FD1C3A}</a:tableStyleId>
              </a:tblPr>
              <a:tblGrid>
                <a:gridCol w="385782">
                  <a:extLst>
                    <a:ext uri="{9D8B030D-6E8A-4147-A177-3AD203B41FA5}">
                      <a16:colId xmlns:a16="http://schemas.microsoft.com/office/drawing/2014/main" val="639669277"/>
                    </a:ext>
                  </a:extLst>
                </a:gridCol>
                <a:gridCol w="7826838">
                  <a:extLst>
                    <a:ext uri="{9D8B030D-6E8A-4147-A177-3AD203B41FA5}">
                      <a16:colId xmlns:a16="http://schemas.microsoft.com/office/drawing/2014/main" val="2969093154"/>
                    </a:ext>
                  </a:extLst>
                </a:gridCol>
              </a:tblGrid>
              <a:tr h="284931">
                <a:tc gridSpan="2">
                  <a:txBody>
                    <a:bodyPr/>
                    <a:lstStyle/>
                    <a:p>
                      <a:pPr marL="0" marR="0" algn="ctr">
                        <a:spcBef>
                          <a:spcPts val="480"/>
                        </a:spcBef>
                        <a:spcAft>
                          <a:spcPts val="480"/>
                        </a:spcAft>
                      </a:pPr>
                      <a:r>
                        <a:rPr lang="en-US" sz="1600" dirty="0">
                          <a:effectLst/>
                        </a:rPr>
                        <a:t>Implementation Objective</a:t>
                      </a:r>
                      <a:endParaRPr lang="en-US" sz="1600" b="1"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pPr marL="0" marR="0" algn="ctr">
                        <a:spcBef>
                          <a:spcPts val="480"/>
                        </a:spcBef>
                        <a:spcAft>
                          <a:spcPts val="480"/>
                        </a:spcAft>
                      </a:pPr>
                      <a:endParaRPr lang="en-US" sz="1600" b="1"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8560428"/>
                  </a:ext>
                </a:extLst>
              </a:tr>
              <a:tr h="640080">
                <a:tc>
                  <a:txBody>
                    <a:bodyPr/>
                    <a:lstStyle/>
                    <a:p>
                      <a:pPr marL="0" marR="0" indent="0" algn="ctr">
                        <a:spcBef>
                          <a:spcPts val="0"/>
                        </a:spcBef>
                        <a:spcAft>
                          <a:spcPts val="0"/>
                        </a:spcAft>
                      </a:pPr>
                      <a:r>
                        <a:rPr lang="en-US" sz="1600" b="1" i="0" dirty="0">
                          <a:solidFill>
                            <a:schemeClr val="accent3"/>
                          </a:solidFill>
                          <a:effectLst/>
                          <a:latin typeface="Arial" panose="020B0604020202020204" pitchFamily="34" charset="0"/>
                          <a:ea typeface="Calibri" panose="020F0502020204030204" pitchFamily="34" charset="0"/>
                          <a:cs typeface="Arial" panose="020B0604020202020204" pitchFamily="34" charset="0"/>
                        </a:rPr>
                        <a:t>8</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b="0" i="0" kern="1200" dirty="0">
                          <a:solidFill>
                            <a:schemeClr val="accent3"/>
                          </a:solidFill>
                          <a:effectLst/>
                          <a:latin typeface="+mn-lt"/>
                          <a:ea typeface="+mn-ea"/>
                          <a:cs typeface="+mn-cs"/>
                        </a:rPr>
                        <a:t>Apply ICS as the standard approach to the on-scene command, control, and coordination of incidents. </a:t>
                      </a:r>
                      <a:r>
                        <a:rPr lang="en-US" sz="1600" b="0" i="0" kern="1200" dirty="0">
                          <a:solidFill>
                            <a:srgbClr val="FF0000"/>
                          </a:solidFill>
                          <a:effectLst/>
                          <a:latin typeface="+mn-lt"/>
                          <a:ea typeface="+mn-ea"/>
                          <a:cs typeface="+mn-cs"/>
                        </a:rPr>
                        <a:t>ICS forms are located on </a:t>
                      </a:r>
                      <a:r>
                        <a:rPr lang="en-US" sz="1600" b="0" i="0" kern="1200" dirty="0">
                          <a:solidFill>
                            <a:srgbClr val="FF0000"/>
                          </a:solidFill>
                          <a:effectLst/>
                          <a:latin typeface="+mn-lt"/>
                          <a:ea typeface="+mn-ea"/>
                          <a:cs typeface="+mn-cs"/>
                          <a:hlinkClick r:id="rId3"/>
                        </a:rPr>
                        <a:t>www.dhsem.wv.gov</a:t>
                      </a:r>
                      <a:r>
                        <a:rPr lang="en-US" sz="1600" b="0" i="0" kern="1200" dirty="0">
                          <a:solidFill>
                            <a:srgbClr val="FF0000"/>
                          </a:solidFill>
                          <a:effectLst/>
                          <a:latin typeface="+mn-lt"/>
                          <a:ea typeface="+mn-ea"/>
                          <a:cs typeface="+mn-cs"/>
                        </a:rPr>
                        <a:t> under the Exercise Tab in both Word and PDF formats.</a:t>
                      </a:r>
                      <a:endParaRPr lang="en-US" sz="1600" b="0" i="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tx1">
                        <a:lumMod val="85000"/>
                      </a:schemeClr>
                    </a:solidFill>
                  </a:tcPr>
                </a:tc>
                <a:extLst>
                  <a:ext uri="{0D108BD9-81ED-4DB2-BD59-A6C34878D82A}">
                    <a16:rowId xmlns:a16="http://schemas.microsoft.com/office/drawing/2014/main" val="3471418962"/>
                  </a:ext>
                </a:extLst>
              </a:tr>
              <a:tr h="640080">
                <a:tc>
                  <a:txBody>
                    <a:bodyPr/>
                    <a:lstStyle/>
                    <a:p>
                      <a:pPr marL="0" marR="0" indent="0" algn="ctr">
                        <a:spcBef>
                          <a:spcPts val="0"/>
                        </a:spcBef>
                        <a:spcAft>
                          <a:spcPts val="0"/>
                        </a:spcAft>
                      </a:pPr>
                      <a:r>
                        <a:rPr lang="en-US" sz="1600" b="1" i="0" dirty="0">
                          <a:solidFill>
                            <a:schemeClr val="accent3"/>
                          </a:solidFill>
                          <a:effectLst/>
                          <a:latin typeface="Arial" panose="020B0604020202020204" pitchFamily="34" charset="0"/>
                          <a:ea typeface="Calibri" panose="020F0502020204030204" pitchFamily="34" charset="0"/>
                          <a:cs typeface="Arial" panose="020B0604020202020204" pitchFamily="34" charset="0"/>
                        </a:rPr>
                        <a:t>9</a:t>
                      </a:r>
                    </a:p>
                  </a:txBody>
                  <a:tcPr marL="68580" marR="68580" marT="0" marB="0" anchor="ctr">
                    <a:lnL w="28575" cap="flat" cmpd="sng" algn="ctr">
                      <a:solidFill>
                        <a:schemeClr val="bg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b="0" kern="1200" dirty="0">
                          <a:solidFill>
                            <a:schemeClr val="accent3"/>
                          </a:solidFill>
                          <a:effectLst/>
                          <a:latin typeface="+mn-lt"/>
                          <a:ea typeface="+mn-ea"/>
                          <a:cs typeface="+mn-cs"/>
                        </a:rPr>
                        <a:t>Implement JIS for the dissemination of incident information to the public, incident personnel, traditional</a:t>
                      </a:r>
                      <a:r>
                        <a:rPr lang="en-US" sz="1600" b="0" kern="1200" baseline="0" dirty="0">
                          <a:solidFill>
                            <a:schemeClr val="accent3"/>
                          </a:solidFill>
                          <a:effectLst/>
                          <a:latin typeface="+mn-lt"/>
                          <a:ea typeface="+mn-ea"/>
                          <a:cs typeface="+mn-cs"/>
                        </a:rPr>
                        <a:t> and social</a:t>
                      </a:r>
                      <a:r>
                        <a:rPr lang="en-US" sz="1600" b="0" kern="1200" dirty="0">
                          <a:solidFill>
                            <a:schemeClr val="accent3"/>
                          </a:solidFill>
                          <a:effectLst/>
                          <a:latin typeface="+mn-lt"/>
                          <a:ea typeface="+mn-ea"/>
                          <a:cs typeface="+mn-cs"/>
                        </a:rPr>
                        <a:t>, and other stakeholders.</a:t>
                      </a:r>
                      <a:endParaRPr lang="en-US" sz="1600" b="0" i="0"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28575" cap="flat" cmpd="sng" algn="ctr">
                      <a:solidFill>
                        <a:schemeClr val="bg1"/>
                      </a:solidFill>
                      <a:prstDash val="solid"/>
                      <a:round/>
                      <a:headEnd type="none" w="med" len="med"/>
                      <a:tailEnd type="none" w="med" len="med"/>
                    </a:lnR>
                    <a:solidFill>
                      <a:schemeClr val="tx1">
                        <a:lumMod val="85000"/>
                      </a:schemeClr>
                    </a:solidFill>
                  </a:tcPr>
                </a:tc>
                <a:extLst>
                  <a:ext uri="{0D108BD9-81ED-4DB2-BD59-A6C34878D82A}">
                    <a16:rowId xmlns:a16="http://schemas.microsoft.com/office/drawing/2014/main" val="3682951766"/>
                  </a:ext>
                </a:extLst>
              </a:tr>
              <a:tr h="914400">
                <a:tc>
                  <a:txBody>
                    <a:bodyPr/>
                    <a:lstStyle/>
                    <a:p>
                      <a:pPr marL="0" marR="0" indent="0" algn="ctr">
                        <a:spcBef>
                          <a:spcPts val="0"/>
                        </a:spcBef>
                        <a:spcAft>
                          <a:spcPts val="0"/>
                        </a:spcAft>
                      </a:pPr>
                      <a:r>
                        <a:rPr lang="en-US" sz="1600" b="1" i="0" dirty="0">
                          <a:solidFill>
                            <a:schemeClr val="accent3"/>
                          </a:solidFill>
                          <a:effectLst/>
                          <a:latin typeface="Arial" panose="020B0604020202020204" pitchFamily="34" charset="0"/>
                          <a:ea typeface="Calibri" panose="020F0502020204030204" pitchFamily="34" charset="0"/>
                          <a:cs typeface="Arial" panose="020B0604020202020204" pitchFamily="34" charset="0"/>
                        </a:rPr>
                        <a:t>10</a:t>
                      </a:r>
                    </a:p>
                  </a:txBody>
                  <a:tcPr marL="68580" marR="68580" marT="0" marB="0" anchor="ctr">
                    <a:lnL w="28575" cap="flat" cmpd="sng" algn="ctr">
                      <a:solidFill>
                        <a:schemeClr val="bg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kern="1200" dirty="0">
                          <a:solidFill>
                            <a:schemeClr val="dk1"/>
                          </a:solidFill>
                          <a:effectLst/>
                          <a:latin typeface="+mn-lt"/>
                          <a:ea typeface="+mn-ea"/>
                          <a:cs typeface="+mn-cs"/>
                        </a:rPr>
                        <a:t>Use MAC Groups/Policy Groups during incidents to enable decision making among elected and appointed officials and support resource prioritization and allocation. </a:t>
                      </a:r>
                      <a:r>
                        <a:rPr lang="en-US" sz="1600" kern="1200" dirty="0">
                          <a:solidFill>
                            <a:srgbClr val="FF0000"/>
                          </a:solidFill>
                          <a:effectLst/>
                          <a:latin typeface="+mn-lt"/>
                          <a:ea typeface="+mn-ea"/>
                          <a:cs typeface="+mn-cs"/>
                        </a:rPr>
                        <a:t>For more information on MAC Groups contact Mr. Paul Howard at (304) 558-5380, or email at paul.s.howard.wv.gov</a:t>
                      </a:r>
                      <a:endParaRPr lang="en-US" sz="1600" b="0" i="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28575" cap="flat" cmpd="sng" algn="ctr">
                      <a:solidFill>
                        <a:schemeClr val="bg1"/>
                      </a:solidFill>
                      <a:prstDash val="solid"/>
                      <a:round/>
                      <a:headEnd type="none" w="med" len="med"/>
                      <a:tailEnd type="none" w="med" len="med"/>
                    </a:lnR>
                    <a:solidFill>
                      <a:schemeClr val="tx1">
                        <a:lumMod val="85000"/>
                      </a:schemeClr>
                    </a:solidFill>
                  </a:tcPr>
                </a:tc>
                <a:extLst>
                  <a:ext uri="{0D108BD9-81ED-4DB2-BD59-A6C34878D82A}">
                    <a16:rowId xmlns:a16="http://schemas.microsoft.com/office/drawing/2014/main" val="3093690325"/>
                  </a:ext>
                </a:extLst>
              </a:tr>
              <a:tr h="640080">
                <a:tc>
                  <a:txBody>
                    <a:bodyPr/>
                    <a:lstStyle/>
                    <a:p>
                      <a:pPr marL="0" marR="0" indent="0" algn="ctr">
                        <a:spcBef>
                          <a:spcPts val="0"/>
                        </a:spcBef>
                        <a:spcAft>
                          <a:spcPts val="0"/>
                        </a:spcAft>
                        <a:buFont typeface="Arial" panose="020B0604020202020204" pitchFamily="34" charset="0"/>
                        <a:buNone/>
                      </a:pPr>
                      <a:r>
                        <a:rPr lang="en-US" sz="1600" b="1" i="0" dirty="0">
                          <a:solidFill>
                            <a:schemeClr val="accent3"/>
                          </a:solidFill>
                          <a:effectLst/>
                          <a:latin typeface="Arial" panose="020B0604020202020204" pitchFamily="34" charset="0"/>
                          <a:ea typeface="Calibri" panose="020F0502020204030204" pitchFamily="34" charset="0"/>
                          <a:cs typeface="Arial" panose="020B0604020202020204" pitchFamily="34" charset="0"/>
                        </a:rPr>
                        <a:t>11</a:t>
                      </a:r>
                    </a:p>
                  </a:txBody>
                  <a:tcPr marL="68580" marR="68580" marT="0" marB="0" anchor="ctr">
                    <a:lnL w="28575" cap="flat" cmpd="sng" algn="ctr">
                      <a:solidFill>
                        <a:schemeClr val="bg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buFont typeface="Arial" panose="020B0604020202020204" pitchFamily="34" charset="0"/>
                        <a:buNone/>
                      </a:pPr>
                      <a:r>
                        <a:rPr lang="en-US" sz="1600" kern="1200" dirty="0">
                          <a:solidFill>
                            <a:schemeClr val="dk1"/>
                          </a:solidFill>
                          <a:effectLst/>
                          <a:latin typeface="+mn-lt"/>
                          <a:ea typeface="+mn-ea"/>
                          <a:cs typeface="+mn-cs"/>
                        </a:rPr>
                        <a:t>Organize and manage EOCs and EOC teams consistent with pertinent NIMS guidance. </a:t>
                      </a:r>
                      <a:endParaRPr lang="en-US" sz="1600" b="0" i="0"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2580150040"/>
                  </a:ext>
                </a:extLst>
              </a:tr>
            </a:tbl>
          </a:graphicData>
        </a:graphic>
      </p:graphicFrame>
      <p:sp>
        <p:nvSpPr>
          <p:cNvPr id="8" name="Text Placeholder 1">
            <a:extLst>
              <a:ext uri="{FF2B5EF4-FFF2-40B4-BE49-F238E27FC236}">
                <a16:creationId xmlns:a16="http://schemas.microsoft.com/office/drawing/2014/main" id="{75388AE1-C25A-4E71-8345-3E6023818469}"/>
              </a:ext>
            </a:extLst>
          </p:cNvPr>
          <p:cNvSpPr txBox="1">
            <a:spLocks/>
          </p:cNvSpPr>
          <p:nvPr/>
        </p:nvSpPr>
        <p:spPr>
          <a:xfrm>
            <a:off x="320040" y="201168"/>
            <a:ext cx="8229600" cy="502920"/>
          </a:xfrm>
          <a:prstGeom prst="rect">
            <a:avLst/>
          </a:prstGeom>
        </p:spPr>
        <p:txBody>
          <a:bodyPr/>
          <a:lstStyle>
            <a:lvl1pPr marL="228600" indent="-228600" algn="l" rtl="0" eaLnBrk="1" fontAlgn="base" hangingPunct="1">
              <a:spcBef>
                <a:spcPts val="1200"/>
              </a:spcBef>
              <a:spcAft>
                <a:spcPct val="0"/>
              </a:spcAft>
              <a:buClr>
                <a:schemeClr val="tx2"/>
              </a:buClr>
              <a:buFont typeface="Wingdings" pitchFamily="2" charset="2"/>
              <a:buChar char="§"/>
              <a:defRPr sz="2000">
                <a:solidFill>
                  <a:schemeClr val="accent3"/>
                </a:solidFill>
                <a:latin typeface="+mn-lt"/>
                <a:ea typeface="ＭＳ Ｐゴシック" charset="-128"/>
                <a:cs typeface="ＭＳ Ｐゴシック"/>
              </a:defRPr>
            </a:lvl1pPr>
            <a:lvl2pPr marL="548640" indent="-274320" algn="l" rtl="0" eaLnBrk="1" fontAlgn="base" hangingPunct="1">
              <a:spcBef>
                <a:spcPts val="600"/>
              </a:spcBef>
              <a:spcAft>
                <a:spcPct val="0"/>
              </a:spcAft>
              <a:buClr>
                <a:schemeClr val="tx2"/>
              </a:buClr>
              <a:buFont typeface="Wingdings" pitchFamily="2" charset="2"/>
              <a:buChar char="Ø"/>
              <a:defRPr sz="1800">
                <a:solidFill>
                  <a:schemeClr val="accent3"/>
                </a:solidFill>
                <a:latin typeface="+mn-lt"/>
                <a:ea typeface="ＭＳ Ｐゴシック" charset="-128"/>
                <a:cs typeface="ＭＳ Ｐゴシック"/>
              </a:defRPr>
            </a:lvl2pPr>
            <a:lvl3pPr marL="822960" indent="-228600" algn="l" rtl="0" eaLnBrk="1" fontAlgn="base" hangingPunct="1">
              <a:spcBef>
                <a:spcPts val="300"/>
              </a:spcBef>
              <a:spcAft>
                <a:spcPct val="0"/>
              </a:spcAft>
              <a:buClr>
                <a:schemeClr val="tx2"/>
              </a:buClr>
              <a:buFont typeface="Wingdings" pitchFamily="2" charset="2"/>
              <a:buChar char="§"/>
              <a:defRPr sz="1600">
                <a:solidFill>
                  <a:schemeClr val="accent3"/>
                </a:solidFill>
                <a:latin typeface="+mn-lt"/>
                <a:ea typeface="ＭＳ Ｐゴシック" charset="-128"/>
                <a:cs typeface="ＭＳ Ｐゴシック"/>
              </a:defRPr>
            </a:lvl3pPr>
            <a:lvl4pPr marL="1097280" indent="-231775"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4pPr>
            <a:lvl5pPr marL="1371600" indent="-228600"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5pPr>
            <a:lvl6pPr marL="20558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9pPr>
          </a:lstStyle>
          <a:p>
            <a:pPr marL="0" indent="0">
              <a:buNone/>
            </a:pPr>
            <a:r>
              <a:rPr lang="en-US" sz="1800" b="1" i="1" kern="0" dirty="0">
                <a:solidFill>
                  <a:schemeClr val="tx2"/>
                </a:solidFill>
              </a:rPr>
              <a:t>NIMS Implementation Objectives</a:t>
            </a:r>
          </a:p>
        </p:txBody>
      </p:sp>
      <p:sp>
        <p:nvSpPr>
          <p:cNvPr id="9" name="Content Placeholder 2">
            <a:extLst>
              <a:ext uri="{FF2B5EF4-FFF2-40B4-BE49-F238E27FC236}">
                <a16:creationId xmlns:a16="http://schemas.microsoft.com/office/drawing/2014/main" id="{CAF6FCF1-D973-41A0-88B8-8F955E4D393B}"/>
              </a:ext>
            </a:extLst>
          </p:cNvPr>
          <p:cNvSpPr>
            <a:spLocks noGrp="1"/>
          </p:cNvSpPr>
          <p:nvPr>
            <p:ph idx="1"/>
          </p:nvPr>
        </p:nvSpPr>
        <p:spPr>
          <a:xfrm>
            <a:off x="331389" y="1214079"/>
            <a:ext cx="8229600" cy="858069"/>
          </a:xfrm>
        </p:spPr>
        <p:txBody>
          <a:bodyPr/>
          <a:lstStyle/>
          <a:p>
            <a:pPr marL="0" indent="0">
              <a:buNone/>
            </a:pPr>
            <a:r>
              <a:rPr lang="en-US" sz="1800" b="1" dirty="0"/>
              <a:t>Vision: </a:t>
            </a:r>
            <a:r>
              <a:rPr lang="en-US" sz="1800" dirty="0"/>
              <a:t>Integrated decision making and unity of effort among all incident personnel</a:t>
            </a:r>
          </a:p>
        </p:txBody>
      </p:sp>
    </p:spTree>
    <p:extLst>
      <p:ext uri="{BB962C8B-B14F-4D97-AF65-F5344CB8AC3E}">
        <p14:creationId xmlns:p14="http://schemas.microsoft.com/office/powerpoint/2010/main" val="3277657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5912" y="530352"/>
            <a:ext cx="8485632" cy="637031"/>
          </a:xfrm>
        </p:spPr>
        <p:txBody>
          <a:bodyPr/>
          <a:lstStyle/>
          <a:p>
            <a:r>
              <a:rPr lang="en-US" sz="3100" dirty="0"/>
              <a:t>Communications and Information Management</a:t>
            </a:r>
            <a:br>
              <a:rPr lang="en-US" sz="3100" dirty="0"/>
            </a:br>
            <a:br>
              <a:rPr lang="en-US" sz="3100" dirty="0"/>
            </a:br>
            <a:endParaRPr lang="en-US" sz="3100" dirty="0"/>
          </a:p>
        </p:txBody>
      </p:sp>
      <p:cxnSp>
        <p:nvCxnSpPr>
          <p:cNvPr id="5" name="Straight Connector 4"/>
          <p:cNvCxnSpPr/>
          <p:nvPr/>
        </p:nvCxnSpPr>
        <p:spPr bwMode="auto">
          <a:xfrm flipH="1">
            <a:off x="1905000" y="1905000"/>
            <a:ext cx="76200" cy="38100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aphicFrame>
        <p:nvGraphicFramePr>
          <p:cNvPr id="6" name="Table 5">
            <a:extLst>
              <a:ext uri="{FF2B5EF4-FFF2-40B4-BE49-F238E27FC236}">
                <a16:creationId xmlns:a16="http://schemas.microsoft.com/office/drawing/2014/main" id="{AF789EC4-911D-4EEC-AE85-16CBE3EC81B9}"/>
              </a:ext>
            </a:extLst>
          </p:cNvPr>
          <p:cNvGraphicFramePr>
            <a:graphicFrameLocks noGrp="1"/>
          </p:cNvGraphicFramePr>
          <p:nvPr>
            <p:extLst>
              <p:ext uri="{D42A27DB-BD31-4B8C-83A1-F6EECF244321}">
                <p14:modId xmlns:p14="http://schemas.microsoft.com/office/powerpoint/2010/main" val="4119321747"/>
              </p:ext>
            </p:extLst>
          </p:nvPr>
        </p:nvGraphicFramePr>
        <p:xfrm>
          <a:off x="452418" y="2131084"/>
          <a:ext cx="8212620" cy="2036199"/>
        </p:xfrm>
        <a:graphic>
          <a:graphicData uri="http://schemas.openxmlformats.org/drawingml/2006/table">
            <a:tbl>
              <a:tblPr firstRow="1" firstCol="1" bandRow="1">
                <a:tableStyleId>{5C22544A-7EE6-4342-B048-85BDC9FD1C3A}</a:tableStyleId>
              </a:tblPr>
              <a:tblGrid>
                <a:gridCol w="385782">
                  <a:extLst>
                    <a:ext uri="{9D8B030D-6E8A-4147-A177-3AD203B41FA5}">
                      <a16:colId xmlns:a16="http://schemas.microsoft.com/office/drawing/2014/main" val="20002"/>
                    </a:ext>
                  </a:extLst>
                </a:gridCol>
                <a:gridCol w="7826838">
                  <a:extLst>
                    <a:ext uri="{9D8B030D-6E8A-4147-A177-3AD203B41FA5}">
                      <a16:colId xmlns:a16="http://schemas.microsoft.com/office/drawing/2014/main" val="20000"/>
                    </a:ext>
                  </a:extLst>
                </a:gridCol>
              </a:tblGrid>
              <a:tr h="259310">
                <a:tc gridSpan="2">
                  <a:txBody>
                    <a:bodyPr/>
                    <a:lstStyle/>
                    <a:p>
                      <a:pPr marL="0" marR="0" algn="ctr">
                        <a:spcBef>
                          <a:spcPts val="480"/>
                        </a:spcBef>
                        <a:spcAft>
                          <a:spcPts val="480"/>
                        </a:spcAft>
                      </a:pPr>
                      <a:r>
                        <a:rPr lang="en-US" sz="1600" dirty="0">
                          <a:effectLst/>
                        </a:rPr>
                        <a:t>Implementation Objective</a:t>
                      </a:r>
                      <a:endParaRPr lang="en-US" sz="1600" b="1"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pPr marL="0" marR="0" algn="ctr">
                        <a:spcBef>
                          <a:spcPts val="480"/>
                        </a:spcBef>
                        <a:spcAft>
                          <a:spcPts val="480"/>
                        </a:spcAft>
                      </a:pPr>
                      <a:endParaRPr lang="en-US" sz="1600" b="1"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457200">
                <a:tc>
                  <a:txBody>
                    <a:bodyPr/>
                    <a:lstStyle/>
                    <a:p>
                      <a:pPr marL="0" marR="0" indent="0" algn="ctr">
                        <a:spcBef>
                          <a:spcPts val="0"/>
                        </a:spcBef>
                        <a:spcAft>
                          <a:spcPts val="0"/>
                        </a:spcAft>
                      </a:pPr>
                      <a:r>
                        <a:rPr lang="en-US" sz="1600" b="1" i="0" dirty="0">
                          <a:solidFill>
                            <a:schemeClr val="accent3"/>
                          </a:solidFill>
                          <a:effectLst/>
                          <a:latin typeface="Arial" panose="020B0604020202020204" pitchFamily="34" charset="0"/>
                          <a:ea typeface="Calibri" panose="020F0502020204030204" pitchFamily="34" charset="0"/>
                          <a:cs typeface="Arial" panose="020B0604020202020204" pitchFamily="34" charset="0"/>
                        </a:rPr>
                        <a:t>12</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b="0" kern="1200" dirty="0">
                          <a:solidFill>
                            <a:schemeClr val="accent3"/>
                          </a:solidFill>
                          <a:effectLst/>
                          <a:latin typeface="+mn-lt"/>
                          <a:ea typeface="+mn-ea"/>
                          <a:cs typeface="+mn-cs"/>
                        </a:rPr>
                        <a:t>Apply plain language and clear text communications standards.</a:t>
                      </a:r>
                      <a:r>
                        <a:rPr lang="en-US" sz="1600" b="0" i="1" kern="1200" dirty="0">
                          <a:solidFill>
                            <a:schemeClr val="accent3"/>
                          </a:solidFill>
                          <a:effectLst/>
                          <a:latin typeface="+mn-lt"/>
                          <a:ea typeface="+mn-ea"/>
                          <a:cs typeface="+mn-cs"/>
                        </a:rPr>
                        <a:t> </a:t>
                      </a:r>
                      <a:endParaRPr lang="en-US" sz="1600" b="0" i="0"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tx1">
                        <a:lumMod val="85000"/>
                      </a:schemeClr>
                    </a:solidFill>
                  </a:tcPr>
                </a:tc>
                <a:extLst>
                  <a:ext uri="{0D108BD9-81ED-4DB2-BD59-A6C34878D82A}">
                    <a16:rowId xmlns:a16="http://schemas.microsoft.com/office/drawing/2014/main" val="10001"/>
                  </a:ext>
                </a:extLst>
              </a:tr>
              <a:tr h="640080">
                <a:tc>
                  <a:txBody>
                    <a:bodyPr/>
                    <a:lstStyle/>
                    <a:p>
                      <a:pPr marL="0" marR="0" indent="0" algn="ctr">
                        <a:spcBef>
                          <a:spcPts val="0"/>
                        </a:spcBef>
                        <a:spcAft>
                          <a:spcPts val="0"/>
                        </a:spcAft>
                      </a:pPr>
                      <a:r>
                        <a:rPr lang="en-US" sz="1600" b="1" i="0" dirty="0">
                          <a:solidFill>
                            <a:schemeClr val="accent3"/>
                          </a:solidFill>
                          <a:effectLst/>
                          <a:latin typeface="Arial" panose="020B0604020202020204" pitchFamily="34" charset="0"/>
                          <a:ea typeface="Calibri" panose="020F0502020204030204" pitchFamily="34" charset="0"/>
                          <a:cs typeface="Arial" panose="020B0604020202020204" pitchFamily="34" charset="0"/>
                        </a:rPr>
                        <a:t>13</a:t>
                      </a:r>
                    </a:p>
                  </a:txBody>
                  <a:tcPr marL="68580" marR="68580" marT="0" marB="0" anchor="ctr">
                    <a:lnL w="28575" cap="flat" cmpd="sng" algn="ctr">
                      <a:solidFill>
                        <a:schemeClr val="bg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tx1">
                        <a:lumMod val="85000"/>
                      </a:schemeClr>
                    </a:solidFill>
                  </a:tcPr>
                </a:tc>
                <a:tc>
                  <a:txBody>
                    <a:bodyPr/>
                    <a:lstStyle/>
                    <a:p>
                      <a:pPr marL="0" marR="0" indent="0" algn="l">
                        <a:spcBef>
                          <a:spcPts val="0"/>
                        </a:spcBef>
                        <a:spcAft>
                          <a:spcPts val="0"/>
                        </a:spcAft>
                      </a:pPr>
                      <a:r>
                        <a:rPr lang="en-US" sz="1600" kern="1200" dirty="0">
                          <a:solidFill>
                            <a:schemeClr val="dk1"/>
                          </a:solidFill>
                          <a:effectLst/>
                          <a:latin typeface="+mn-lt"/>
                          <a:ea typeface="+mn-ea"/>
                          <a:cs typeface="+mn-cs"/>
                        </a:rPr>
                        <a:t>Enable interoperable and secure communications within and across jurisdictions and organizations. </a:t>
                      </a:r>
                      <a:endParaRPr lang="en-US" sz="1600" b="0" i="0"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28575" cap="flat" cmpd="sng" algn="ctr">
                      <a:solidFill>
                        <a:schemeClr val="bg1"/>
                      </a:solidFill>
                      <a:prstDash val="solid"/>
                      <a:round/>
                      <a:headEnd type="none" w="med" len="med"/>
                      <a:tailEnd type="none" w="med" len="med"/>
                    </a:lnR>
                    <a:solidFill>
                      <a:schemeClr val="tx1">
                        <a:lumMod val="85000"/>
                      </a:schemeClr>
                    </a:solidFill>
                  </a:tcPr>
                </a:tc>
                <a:extLst>
                  <a:ext uri="{0D108BD9-81ED-4DB2-BD59-A6C34878D82A}">
                    <a16:rowId xmlns:a16="http://schemas.microsoft.com/office/drawing/2014/main" val="10002"/>
                  </a:ext>
                </a:extLst>
              </a:tr>
              <a:tr h="679609">
                <a:tc>
                  <a:txBody>
                    <a:bodyPr/>
                    <a:lstStyle/>
                    <a:p>
                      <a:pPr marL="0" marR="0" indent="0" algn="ctr">
                        <a:spcBef>
                          <a:spcPts val="0"/>
                        </a:spcBef>
                        <a:spcAft>
                          <a:spcPts val="0"/>
                        </a:spcAft>
                      </a:pPr>
                      <a:r>
                        <a:rPr lang="en-US" sz="1600" b="1" i="0" dirty="0">
                          <a:solidFill>
                            <a:schemeClr val="accent3"/>
                          </a:solidFill>
                          <a:effectLst/>
                          <a:latin typeface="Arial" panose="020B0604020202020204" pitchFamily="34" charset="0"/>
                          <a:ea typeface="Calibri" panose="020F0502020204030204" pitchFamily="34" charset="0"/>
                          <a:cs typeface="Arial" panose="020B0604020202020204" pitchFamily="34" charset="0"/>
                        </a:rPr>
                        <a:t>14</a:t>
                      </a:r>
                    </a:p>
                  </a:txBody>
                  <a:tcPr marL="68580" marR="68580" marT="0" marB="0"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b="0" kern="1200" dirty="0">
                          <a:solidFill>
                            <a:schemeClr val="accent3"/>
                          </a:solidFill>
                          <a:effectLst/>
                          <a:latin typeface="+mn-lt"/>
                          <a:ea typeface="+mn-ea"/>
                          <a:cs typeface="+mn-cs"/>
                        </a:rPr>
                        <a:t>Develop, maintain, and implement procedures for data collection, analysis, and dissemination to meet organizational needs for situational awareness.</a:t>
                      </a:r>
                      <a:endParaRPr lang="en-US" sz="1600" b="0" i="0"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10003"/>
                  </a:ext>
                </a:extLst>
              </a:tr>
            </a:tbl>
          </a:graphicData>
        </a:graphic>
      </p:graphicFrame>
      <p:sp>
        <p:nvSpPr>
          <p:cNvPr id="8" name="Text Placeholder 1">
            <a:extLst>
              <a:ext uri="{FF2B5EF4-FFF2-40B4-BE49-F238E27FC236}">
                <a16:creationId xmlns:a16="http://schemas.microsoft.com/office/drawing/2014/main" id="{994DED23-564E-48DC-8E75-409FF9D41FDD}"/>
              </a:ext>
            </a:extLst>
          </p:cNvPr>
          <p:cNvSpPr txBox="1">
            <a:spLocks/>
          </p:cNvSpPr>
          <p:nvPr/>
        </p:nvSpPr>
        <p:spPr>
          <a:xfrm>
            <a:off x="320040" y="201168"/>
            <a:ext cx="8229600" cy="502920"/>
          </a:xfrm>
          <a:prstGeom prst="rect">
            <a:avLst/>
          </a:prstGeom>
        </p:spPr>
        <p:txBody>
          <a:bodyPr/>
          <a:lstStyle>
            <a:lvl1pPr marL="228600" indent="-228600" algn="l" rtl="0" eaLnBrk="1" fontAlgn="base" hangingPunct="1">
              <a:spcBef>
                <a:spcPts val="1200"/>
              </a:spcBef>
              <a:spcAft>
                <a:spcPct val="0"/>
              </a:spcAft>
              <a:buClr>
                <a:schemeClr val="tx2"/>
              </a:buClr>
              <a:buFont typeface="Wingdings" pitchFamily="2" charset="2"/>
              <a:buChar char="§"/>
              <a:defRPr sz="2000">
                <a:solidFill>
                  <a:schemeClr val="accent3"/>
                </a:solidFill>
                <a:latin typeface="+mn-lt"/>
                <a:ea typeface="ＭＳ Ｐゴシック" charset="-128"/>
                <a:cs typeface="ＭＳ Ｐゴシック"/>
              </a:defRPr>
            </a:lvl1pPr>
            <a:lvl2pPr marL="548640" indent="-274320" algn="l" rtl="0" eaLnBrk="1" fontAlgn="base" hangingPunct="1">
              <a:spcBef>
                <a:spcPts val="600"/>
              </a:spcBef>
              <a:spcAft>
                <a:spcPct val="0"/>
              </a:spcAft>
              <a:buClr>
                <a:schemeClr val="tx2"/>
              </a:buClr>
              <a:buFont typeface="Wingdings" pitchFamily="2" charset="2"/>
              <a:buChar char="Ø"/>
              <a:defRPr sz="1800">
                <a:solidFill>
                  <a:schemeClr val="accent3"/>
                </a:solidFill>
                <a:latin typeface="+mn-lt"/>
                <a:ea typeface="ＭＳ Ｐゴシック" charset="-128"/>
                <a:cs typeface="ＭＳ Ｐゴシック"/>
              </a:defRPr>
            </a:lvl2pPr>
            <a:lvl3pPr marL="822960" indent="-228600" algn="l" rtl="0" eaLnBrk="1" fontAlgn="base" hangingPunct="1">
              <a:spcBef>
                <a:spcPts val="300"/>
              </a:spcBef>
              <a:spcAft>
                <a:spcPct val="0"/>
              </a:spcAft>
              <a:buClr>
                <a:schemeClr val="tx2"/>
              </a:buClr>
              <a:buFont typeface="Wingdings" pitchFamily="2" charset="2"/>
              <a:buChar char="§"/>
              <a:defRPr sz="1600">
                <a:solidFill>
                  <a:schemeClr val="accent3"/>
                </a:solidFill>
                <a:latin typeface="+mn-lt"/>
                <a:ea typeface="ＭＳ Ｐゴシック" charset="-128"/>
                <a:cs typeface="ＭＳ Ｐゴシック"/>
              </a:defRPr>
            </a:lvl3pPr>
            <a:lvl4pPr marL="1097280" indent="-231775"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4pPr>
            <a:lvl5pPr marL="1371600" indent="-228600"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5pPr>
            <a:lvl6pPr marL="20558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9pPr>
          </a:lstStyle>
          <a:p>
            <a:pPr marL="0" indent="0">
              <a:buNone/>
            </a:pPr>
            <a:r>
              <a:rPr lang="en-US" sz="1800" b="1" i="1" kern="0" dirty="0">
                <a:solidFill>
                  <a:schemeClr val="tx2"/>
                </a:solidFill>
              </a:rPr>
              <a:t>NIMS Implementation Objectives</a:t>
            </a:r>
          </a:p>
        </p:txBody>
      </p:sp>
      <p:sp>
        <p:nvSpPr>
          <p:cNvPr id="9" name="Content Placeholder 2">
            <a:extLst>
              <a:ext uri="{FF2B5EF4-FFF2-40B4-BE49-F238E27FC236}">
                <a16:creationId xmlns:a16="http://schemas.microsoft.com/office/drawing/2014/main" id="{A053B062-705C-47A7-A755-F199E93C7FA2}"/>
              </a:ext>
            </a:extLst>
          </p:cNvPr>
          <p:cNvSpPr>
            <a:spLocks noGrp="1"/>
          </p:cNvSpPr>
          <p:nvPr>
            <p:ph idx="1"/>
          </p:nvPr>
        </p:nvSpPr>
        <p:spPr>
          <a:xfrm>
            <a:off x="320040" y="1273015"/>
            <a:ext cx="8229600" cy="858069"/>
          </a:xfrm>
        </p:spPr>
        <p:txBody>
          <a:bodyPr/>
          <a:lstStyle/>
          <a:p>
            <a:pPr marL="0" indent="0">
              <a:buNone/>
            </a:pPr>
            <a:r>
              <a:rPr lang="en-US" sz="1800" b="1" dirty="0"/>
              <a:t>Vision: </a:t>
            </a:r>
            <a:r>
              <a:rPr lang="en-US" sz="1800" dirty="0"/>
              <a:t>Information gets to whom it needs to, when it needs to, and in a means they can understand.</a:t>
            </a:r>
          </a:p>
        </p:txBody>
      </p:sp>
    </p:spTree>
    <p:extLst>
      <p:ext uri="{BB962C8B-B14F-4D97-AF65-F5344CB8AC3E}">
        <p14:creationId xmlns:p14="http://schemas.microsoft.com/office/powerpoint/2010/main" val="1332493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Questions?</a:t>
            </a:r>
          </a:p>
        </p:txBody>
      </p:sp>
      <p:pic>
        <p:nvPicPr>
          <p:cNvPr id="11" name="Picture 2" descr="Image of people raising their hands to ask questions in a classroom." title="Questions"/>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30225" y="2383140"/>
            <a:ext cx="4651375" cy="2502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42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011680"/>
            <a:ext cx="8229600" cy="637031"/>
          </a:xfrm>
        </p:spPr>
        <p:txBody>
          <a:bodyPr/>
          <a:lstStyle/>
          <a:p>
            <a:pPr algn="ctr"/>
            <a:r>
              <a:rPr lang="en-US" dirty="0"/>
              <a:t>Thank you for your participation!</a:t>
            </a:r>
            <a:br>
              <a:rPr lang="en-US" dirty="0"/>
            </a:br>
            <a:br>
              <a:rPr lang="en-US" sz="2800" dirty="0"/>
            </a:br>
            <a:r>
              <a:rPr lang="en-US" sz="2400" dirty="0"/>
              <a:t>To download all NIMS documents, please visit: </a:t>
            </a:r>
            <a:br>
              <a:rPr lang="en-US" sz="2400" dirty="0"/>
            </a:br>
            <a:r>
              <a:rPr lang="en-US" sz="2400" dirty="0">
                <a:hlinkClick r:id="rId3"/>
              </a:rPr>
              <a:t>www.fema.gov/national-incident-management-system</a:t>
            </a:r>
            <a:r>
              <a:rPr lang="en-US" sz="2400" dirty="0"/>
              <a:t>.</a:t>
            </a:r>
            <a:br>
              <a:rPr lang="en-US" sz="2400" dirty="0"/>
            </a:br>
            <a:r>
              <a:rPr lang="en-US" sz="2400" dirty="0"/>
              <a:t>For NIMS questions please contact the State NIMS Coordinator at (304) 558-5380 or Email at charles.w.bennett@wv.gov</a:t>
            </a:r>
          </a:p>
        </p:txBody>
      </p:sp>
    </p:spTree>
    <p:extLst>
      <p:ext uri="{BB962C8B-B14F-4D97-AF65-F5344CB8AC3E}">
        <p14:creationId xmlns:p14="http://schemas.microsoft.com/office/powerpoint/2010/main" val="4226243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National Incident Management System (NIMS) — Overview</a:t>
            </a:r>
            <a:endParaRPr lang="en-US" dirty="0"/>
          </a:p>
        </p:txBody>
      </p:sp>
      <p:sp>
        <p:nvSpPr>
          <p:cNvPr id="4" name="Content Placeholder 3"/>
          <p:cNvSpPr>
            <a:spLocks noGrp="1"/>
          </p:cNvSpPr>
          <p:nvPr>
            <p:ph idx="1"/>
          </p:nvPr>
        </p:nvSpPr>
        <p:spPr>
          <a:xfrm>
            <a:off x="530352" y="1951037"/>
            <a:ext cx="5184648" cy="4525963"/>
          </a:xfrm>
        </p:spPr>
        <p:txBody>
          <a:bodyPr/>
          <a:lstStyle/>
          <a:p>
            <a:pPr lvl="0"/>
            <a:r>
              <a:rPr lang="en-US" dirty="0"/>
              <a:t>NIMS provides a consistent and common nationwide approach and vocabulary to enable the whole community to work together to manage all threats and hazards. </a:t>
            </a:r>
          </a:p>
          <a:p>
            <a:pPr lvl="0"/>
            <a:r>
              <a:rPr lang="en-US" dirty="0"/>
              <a:t>NIMS applies to all incidents, regardless of cause, size, location, or complexity.  </a:t>
            </a:r>
          </a:p>
          <a:p>
            <a:endParaRPr lang="en-US" dirty="0"/>
          </a:p>
        </p:txBody>
      </p:sp>
      <p:pic>
        <p:nvPicPr>
          <p:cNvPr id="6" name="Picture 5" descr="This image is the cover of the National Incident Management System, dated October 2017.">
            <a:extLst>
              <a:ext uri="{FF2B5EF4-FFF2-40B4-BE49-F238E27FC236}">
                <a16:creationId xmlns:a16="http://schemas.microsoft.com/office/drawing/2014/main" id="{E26711E4-258B-405F-A5FC-A00A0045B1DC}"/>
              </a:ext>
            </a:extLst>
          </p:cNvPr>
          <p:cNvPicPr>
            <a:picLocks noChangeAspect="1"/>
          </p:cNvPicPr>
          <p:nvPr/>
        </p:nvPicPr>
        <p:blipFill rotWithShape="1">
          <a:blip r:embed="rId3"/>
          <a:srcRect l="33898" t="18821" r="32001" b="5764"/>
          <a:stretch/>
        </p:blipFill>
        <p:spPr>
          <a:xfrm>
            <a:off x="5936235" y="2053729"/>
            <a:ext cx="2598165" cy="3230563"/>
          </a:xfrm>
          <a:prstGeom prst="rect">
            <a:avLst/>
          </a:prstGeom>
        </p:spPr>
      </p:pic>
    </p:spTree>
    <p:extLst>
      <p:ext uri="{BB962C8B-B14F-4D97-AF65-F5344CB8AC3E}">
        <p14:creationId xmlns:p14="http://schemas.microsoft.com/office/powerpoint/2010/main" val="3110200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NIMS Refresh — Highlights</a:t>
            </a:r>
            <a:endParaRPr lang="en-US" dirty="0"/>
          </a:p>
        </p:txBody>
      </p:sp>
      <p:sp>
        <p:nvSpPr>
          <p:cNvPr id="8" name="Content Placeholder 3"/>
          <p:cNvSpPr txBox="1">
            <a:spLocks/>
          </p:cNvSpPr>
          <p:nvPr/>
        </p:nvSpPr>
        <p:spPr bwMode="auto">
          <a:xfrm>
            <a:off x="530352" y="1295400"/>
            <a:ext cx="8333518"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ts val="1200"/>
              </a:spcBef>
              <a:spcAft>
                <a:spcPct val="0"/>
              </a:spcAft>
              <a:buClr>
                <a:schemeClr val="tx2"/>
              </a:buClr>
              <a:buFont typeface="Wingdings" pitchFamily="2" charset="2"/>
              <a:buChar char="§"/>
              <a:defRPr sz="2000" baseline="0">
                <a:solidFill>
                  <a:schemeClr val="accent3"/>
                </a:solidFill>
                <a:latin typeface="+mn-lt"/>
                <a:ea typeface="ＭＳ Ｐゴシック" charset="-128"/>
                <a:cs typeface="ＭＳ Ｐゴシック"/>
              </a:defRPr>
            </a:lvl1pPr>
            <a:lvl2pPr marL="548640" indent="-274320" algn="l" rtl="0" eaLnBrk="1" fontAlgn="base" hangingPunct="1">
              <a:spcBef>
                <a:spcPts val="600"/>
              </a:spcBef>
              <a:spcAft>
                <a:spcPct val="0"/>
              </a:spcAft>
              <a:buClr>
                <a:schemeClr val="tx2"/>
              </a:buClr>
              <a:buFont typeface="Wingdings" pitchFamily="2" charset="2"/>
              <a:buChar char="Ø"/>
              <a:defRPr sz="1800">
                <a:solidFill>
                  <a:schemeClr val="accent3"/>
                </a:solidFill>
                <a:latin typeface="+mn-lt"/>
                <a:ea typeface="ＭＳ Ｐゴシック" charset="-128"/>
                <a:cs typeface="ＭＳ Ｐゴシック"/>
              </a:defRPr>
            </a:lvl2pPr>
            <a:lvl3pPr marL="822960" indent="-228600" algn="l" rtl="0" eaLnBrk="1" fontAlgn="base" hangingPunct="1">
              <a:spcBef>
                <a:spcPts val="300"/>
              </a:spcBef>
              <a:spcAft>
                <a:spcPct val="0"/>
              </a:spcAft>
              <a:buClr>
                <a:schemeClr val="tx2"/>
              </a:buClr>
              <a:buFont typeface="Wingdings" pitchFamily="2" charset="2"/>
              <a:buChar char="§"/>
              <a:defRPr sz="1600">
                <a:solidFill>
                  <a:schemeClr val="accent3"/>
                </a:solidFill>
                <a:latin typeface="+mn-lt"/>
                <a:ea typeface="ＭＳ Ｐゴシック" charset="-128"/>
                <a:cs typeface="ＭＳ Ｐゴシック"/>
              </a:defRPr>
            </a:lvl3pPr>
            <a:lvl4pPr marL="1097280" indent="-231775"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4pPr>
            <a:lvl5pPr marL="1371600" indent="-228600"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5pPr>
            <a:lvl6pPr marL="20558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9pPr>
          </a:lstStyle>
          <a:p>
            <a:r>
              <a:rPr lang="en-US" kern="0" dirty="0"/>
              <a:t>NIMS strengthens guidance for effective incident management by:</a:t>
            </a:r>
          </a:p>
          <a:p>
            <a:pPr lvl="1"/>
            <a:r>
              <a:rPr lang="en-US" kern="0" dirty="0"/>
              <a:t>Reflecting and incorporating lessons learned from exercises, real-world incidents and policy updates;</a:t>
            </a:r>
          </a:p>
          <a:p>
            <a:pPr lvl="1"/>
            <a:r>
              <a:rPr lang="en-US" dirty="0"/>
              <a:t>Clarifying the process and terminology for qualifying, certifying, and credentialing incident personnel, building a foundation for the development of a </a:t>
            </a:r>
            <a:r>
              <a:rPr lang="en-US" b="1" dirty="0"/>
              <a:t>national qualification system</a:t>
            </a:r>
            <a:r>
              <a:rPr lang="en-US" dirty="0"/>
              <a:t>;</a:t>
            </a:r>
          </a:p>
          <a:p>
            <a:pPr lvl="1"/>
            <a:r>
              <a:rPr lang="en-US" kern="0" dirty="0"/>
              <a:t>Clarifying that NIMS is more than just the Incident Command System (ICS) and that it applies to incident personnel from the Incident Command Post all the way to the National Response Coordination Center (NRCC);</a:t>
            </a:r>
          </a:p>
          <a:p>
            <a:pPr lvl="1"/>
            <a:r>
              <a:rPr lang="en-US" dirty="0"/>
              <a:t>Describing common functions and terminology for staff in Emergency Operations Centers (EOC), while remaining flexible to allow for differing missions, authorities, and resources of EOCs across the nation;</a:t>
            </a:r>
          </a:p>
          <a:p>
            <a:pPr lvl="1"/>
            <a:r>
              <a:rPr lang="en-US" dirty="0"/>
              <a:t>Explaining the relationship among ICS, EOCs, and senior leaders/policy groups. </a:t>
            </a:r>
            <a:endParaRPr lang="en-US" kern="0" dirty="0"/>
          </a:p>
        </p:txBody>
      </p:sp>
    </p:spTree>
    <p:extLst>
      <p:ext uri="{BB962C8B-B14F-4D97-AF65-F5344CB8AC3E}">
        <p14:creationId xmlns:p14="http://schemas.microsoft.com/office/powerpoint/2010/main" val="1052076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5474D6-325F-45D8-9933-788FED2BC724}"/>
              </a:ext>
            </a:extLst>
          </p:cNvPr>
          <p:cNvSpPr>
            <a:spLocks noGrp="1"/>
          </p:cNvSpPr>
          <p:nvPr>
            <p:ph type="title"/>
          </p:nvPr>
        </p:nvSpPr>
        <p:spPr>
          <a:xfrm>
            <a:off x="457200" y="274320"/>
            <a:ext cx="8229600" cy="914400"/>
          </a:xfrm>
        </p:spPr>
        <p:txBody>
          <a:bodyPr/>
          <a:lstStyle/>
          <a:p>
            <a:r>
              <a:rPr lang="en-US" dirty="0"/>
              <a:t>NIMS Principles</a:t>
            </a:r>
          </a:p>
        </p:txBody>
      </p:sp>
      <p:sp>
        <p:nvSpPr>
          <p:cNvPr id="5" name="Content Placeholder 4">
            <a:extLst>
              <a:ext uri="{FF2B5EF4-FFF2-40B4-BE49-F238E27FC236}">
                <a16:creationId xmlns:a16="http://schemas.microsoft.com/office/drawing/2014/main" id="{BF35910F-7AA9-462F-9A93-E4D56F63DC4B}"/>
              </a:ext>
            </a:extLst>
          </p:cNvPr>
          <p:cNvSpPr>
            <a:spLocks noGrp="1"/>
          </p:cNvSpPr>
          <p:nvPr>
            <p:ph idx="1"/>
          </p:nvPr>
        </p:nvSpPr>
        <p:spPr>
          <a:xfrm>
            <a:off x="457200" y="1005840"/>
            <a:ext cx="8229600" cy="5486400"/>
          </a:xfrm>
        </p:spPr>
        <p:txBody>
          <a:bodyPr/>
          <a:lstStyle/>
          <a:p>
            <a:r>
              <a:rPr lang="en-US" dirty="0"/>
              <a:t>Unity of Effort</a:t>
            </a:r>
          </a:p>
          <a:p>
            <a:pPr lvl="1"/>
            <a:r>
              <a:rPr lang="en-US" sz="1600" dirty="0"/>
              <a:t>Coordinating activities among various organizational representatives to achieve common objectives</a:t>
            </a:r>
          </a:p>
          <a:p>
            <a:pPr lvl="1"/>
            <a:r>
              <a:rPr lang="en-US" sz="1600" dirty="0"/>
              <a:t>Enables organizations with jurisdictional authority or functional responsibilities to support each other while allowing each participating agency to maintain its own authority and accountability</a:t>
            </a:r>
          </a:p>
          <a:p>
            <a:r>
              <a:rPr lang="en-US" dirty="0"/>
              <a:t>Flexibility</a:t>
            </a:r>
          </a:p>
          <a:p>
            <a:pPr lvl="1"/>
            <a:r>
              <a:rPr lang="en-US" sz="1600" dirty="0"/>
              <a:t>Allows NIMS to be scalable from routine, local incidents through those requiring interstate mutual aid up to those requiring Federal assistance </a:t>
            </a:r>
          </a:p>
          <a:p>
            <a:pPr lvl="1"/>
            <a:r>
              <a:rPr lang="en-US" sz="1600" dirty="0"/>
              <a:t>Enables NIMS to be applicable to incidents that vary widely in terms of hazard, geography, demographics, climate, cultural, and organizational authorities </a:t>
            </a:r>
          </a:p>
          <a:p>
            <a:pPr lvl="1"/>
            <a:r>
              <a:rPr lang="en-US" dirty="0"/>
              <a:t>NIMS components are adaptable to any type of event or incident </a:t>
            </a:r>
          </a:p>
          <a:p>
            <a:r>
              <a:rPr lang="en-US" dirty="0"/>
              <a:t>Standardization</a:t>
            </a:r>
          </a:p>
          <a:p>
            <a:pPr lvl="1"/>
            <a:r>
              <a:rPr lang="en-US" sz="1600" dirty="0"/>
              <a:t>Supports interoperability among multiple organizations in incident response.</a:t>
            </a:r>
          </a:p>
          <a:p>
            <a:pPr lvl="1"/>
            <a:r>
              <a:rPr lang="en-US" sz="1600" dirty="0"/>
              <a:t>Defines standard organizational structures, standard practices, and common terminology </a:t>
            </a:r>
          </a:p>
          <a:p>
            <a:pPr lvl="1"/>
            <a:endParaRPr lang="en-US" sz="2000" dirty="0"/>
          </a:p>
          <a:p>
            <a:pPr marL="274320" lvl="1" indent="0">
              <a:buNone/>
            </a:pPr>
            <a:endParaRPr lang="en-US" sz="2000" dirty="0"/>
          </a:p>
          <a:p>
            <a:pPr marL="274320" lvl="1" indent="0">
              <a:buNone/>
            </a:pPr>
            <a:r>
              <a:rPr lang="en-US" dirty="0"/>
              <a:t>		</a:t>
            </a:r>
          </a:p>
        </p:txBody>
      </p:sp>
    </p:spTree>
    <p:extLst>
      <p:ext uri="{BB962C8B-B14F-4D97-AF65-F5344CB8AC3E}">
        <p14:creationId xmlns:p14="http://schemas.microsoft.com/office/powerpoint/2010/main" val="248378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NIMS Implementation Objectives </a:t>
            </a:r>
            <a:endParaRPr lang="en-US" dirty="0"/>
          </a:p>
        </p:txBody>
      </p:sp>
      <p:sp>
        <p:nvSpPr>
          <p:cNvPr id="5" name="Content Placeholder 4"/>
          <p:cNvSpPr>
            <a:spLocks noGrp="1"/>
          </p:cNvSpPr>
          <p:nvPr>
            <p:ph idx="1"/>
          </p:nvPr>
        </p:nvSpPr>
        <p:spPr/>
        <p:txBody>
          <a:bodyPr/>
          <a:lstStyle/>
          <a:p>
            <a:pPr>
              <a:spcBef>
                <a:spcPts val="600"/>
              </a:spcBef>
            </a:pPr>
            <a:r>
              <a:rPr lang="en-US" sz="1800" dirty="0"/>
              <a:t>The </a:t>
            </a:r>
            <a:r>
              <a:rPr lang="en-US" sz="1800" i="1" dirty="0"/>
              <a:t>Local, State, Tribal, Territorial NIMS Implementation Objectives</a:t>
            </a:r>
            <a:r>
              <a:rPr lang="en-US" sz="1800" dirty="0"/>
              <a:t> describe the specific activities that are involved in NIMS </a:t>
            </a:r>
            <a:r>
              <a:rPr lang="en-US" sz="1800" b="1" dirty="0"/>
              <a:t>implementation</a:t>
            </a:r>
            <a:r>
              <a:rPr lang="en-US" sz="1800" dirty="0"/>
              <a:t> for local, state, tribal, and territorial jurisdictions and organizations. </a:t>
            </a:r>
          </a:p>
          <a:p>
            <a:pPr>
              <a:spcBef>
                <a:spcPts val="600"/>
              </a:spcBef>
            </a:pPr>
            <a:r>
              <a:rPr lang="en-US" sz="1800" dirty="0"/>
              <a:t>They provide a goal for all states, tribal governments, and territories to work toward in their jurisdictions in order to promote consistency in NIMS implementation.</a:t>
            </a:r>
          </a:p>
          <a:p>
            <a:pPr>
              <a:spcBef>
                <a:spcPts val="600"/>
              </a:spcBef>
            </a:pPr>
            <a:r>
              <a:rPr lang="en-US" sz="1800" dirty="0"/>
              <a:t>FEMA preparedness grant Notice of Funding Opportunities reference the NIMS Implementation Objectives under the NIMS implementation grant eligibility requirements.</a:t>
            </a:r>
            <a:endParaRPr lang="en-US" sz="1800" strike="sngStrike" dirty="0"/>
          </a:p>
          <a:p>
            <a:pPr>
              <a:spcBef>
                <a:spcPts val="600"/>
              </a:spcBef>
            </a:pPr>
            <a:r>
              <a:rPr lang="en-US" sz="1800" dirty="0"/>
              <a:t>Federal departments and agencies use a separate set of NIMS Implementation Objectives. FEMA will work with Federal NIMS Coordinators to revise those in 2018</a:t>
            </a:r>
            <a:r>
              <a:rPr lang="en-US" dirty="0"/>
              <a:t>.</a:t>
            </a:r>
          </a:p>
        </p:txBody>
      </p:sp>
    </p:spTree>
    <p:extLst>
      <p:ext uri="{BB962C8B-B14F-4D97-AF65-F5344CB8AC3E}">
        <p14:creationId xmlns:p14="http://schemas.microsoft.com/office/powerpoint/2010/main" val="4100229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Visions, Objectives, and Indicators</a:t>
            </a:r>
          </a:p>
        </p:txBody>
      </p:sp>
      <p:graphicFrame>
        <p:nvGraphicFramePr>
          <p:cNvPr id="9" name="Table 8"/>
          <p:cNvGraphicFramePr>
            <a:graphicFrameLocks noGrp="1"/>
          </p:cNvGraphicFramePr>
          <p:nvPr>
            <p:extLst>
              <p:ext uri="{D42A27DB-BD31-4B8C-83A1-F6EECF244321}">
                <p14:modId xmlns:p14="http://schemas.microsoft.com/office/powerpoint/2010/main" val="1600115678"/>
              </p:ext>
            </p:extLst>
          </p:nvPr>
        </p:nvGraphicFramePr>
        <p:xfrm>
          <a:off x="315912" y="1936346"/>
          <a:ext cx="8485632" cy="2559454"/>
        </p:xfrm>
        <a:graphic>
          <a:graphicData uri="http://schemas.openxmlformats.org/drawingml/2006/table">
            <a:tbl>
              <a:tblPr firstRow="1" firstCol="1" bandRow="1"/>
              <a:tblGrid>
                <a:gridCol w="2828544">
                  <a:extLst>
                    <a:ext uri="{9D8B030D-6E8A-4147-A177-3AD203B41FA5}">
                      <a16:colId xmlns:a16="http://schemas.microsoft.com/office/drawing/2014/main" val="20000"/>
                    </a:ext>
                  </a:extLst>
                </a:gridCol>
                <a:gridCol w="2828544">
                  <a:extLst>
                    <a:ext uri="{9D8B030D-6E8A-4147-A177-3AD203B41FA5}">
                      <a16:colId xmlns:a16="http://schemas.microsoft.com/office/drawing/2014/main" val="20001"/>
                    </a:ext>
                  </a:extLst>
                </a:gridCol>
                <a:gridCol w="2828544">
                  <a:extLst>
                    <a:ext uri="{9D8B030D-6E8A-4147-A177-3AD203B41FA5}">
                      <a16:colId xmlns:a16="http://schemas.microsoft.com/office/drawing/2014/main" val="20002"/>
                    </a:ext>
                  </a:extLst>
                </a:gridCol>
              </a:tblGrid>
              <a:tr h="547774">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Component &amp; Vision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Objective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133350" algn="ctr">
                        <a:lnSpc>
                          <a:spcPct val="107000"/>
                        </a:lnSpc>
                        <a:spcBef>
                          <a:spcPts val="0"/>
                        </a:spcBef>
                        <a:spcAft>
                          <a:spcPts val="0"/>
                        </a:spcAft>
                        <a:tabLst>
                          <a:tab pos="475615"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Indicator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68430284"/>
                  </a:ext>
                </a:extLst>
              </a:tr>
              <a:tr h="2011680">
                <a:tc>
                  <a:txBody>
                    <a:bodyPr/>
                    <a:lstStyle/>
                    <a:p>
                      <a:pPr marL="0" marR="0" algn="l">
                        <a:lnSpc>
                          <a:spcPct val="107000"/>
                        </a:lnSpc>
                        <a:spcBef>
                          <a:spcPts val="0"/>
                        </a:spcBef>
                        <a:spcAft>
                          <a:spcPts val="0"/>
                        </a:spcAft>
                      </a:pPr>
                      <a:r>
                        <a:rPr lang="en-US" sz="1600" b="1" dirty="0">
                          <a:solidFill>
                            <a:srgbClr val="000000"/>
                          </a:solidFill>
                          <a:effectLst/>
                          <a:latin typeface="Cambria" panose="02040503050406030204" pitchFamily="18" charset="0"/>
                          <a:ea typeface="Times New Roman" panose="02020603050405020304" pitchFamily="18" charset="0"/>
                          <a:cs typeface="Calibri" panose="020F0502020204030204" pitchFamily="34" charset="0"/>
                        </a:rPr>
                        <a:t>Communications and Information Management</a:t>
                      </a:r>
                      <a:br>
                        <a:rPr lang="en-US" sz="1600" b="1" dirty="0">
                          <a:solidFill>
                            <a:srgbClr val="000000"/>
                          </a:solidFill>
                          <a:effectLst/>
                          <a:latin typeface="Cambria" panose="02040503050406030204" pitchFamily="18" charset="0"/>
                          <a:ea typeface="Times New Roman" panose="02020603050405020304" pitchFamily="18" charset="0"/>
                          <a:cs typeface="Calibri" panose="020F0502020204030204" pitchFamily="34" charset="0"/>
                        </a:rPr>
                      </a:b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0"/>
                        </a:spcBef>
                        <a:spcAft>
                          <a:spcPts val="0"/>
                        </a:spcAft>
                      </a:pPr>
                      <a:r>
                        <a:rPr lang="en-US" sz="1600" i="1" dirty="0">
                          <a:solidFill>
                            <a:srgbClr val="000000"/>
                          </a:solidFill>
                          <a:effectLst/>
                          <a:latin typeface="Cambria" panose="02040503050406030204" pitchFamily="18" charset="0"/>
                          <a:ea typeface="Times New Roman" panose="02020603050405020304" pitchFamily="18" charset="0"/>
                          <a:cs typeface="Calibri" panose="020F0502020204030204" pitchFamily="34" charset="0"/>
                        </a:rPr>
                        <a:t>Vision: Information gets to whom it needs to, when it needs to, and in a means they can understand.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a:txBody>
                    <a:bodyPr/>
                    <a:lstStyle/>
                    <a:p>
                      <a:pPr marL="0" marR="0" algn="l">
                        <a:lnSpc>
                          <a:spcPct val="107000"/>
                        </a:lnSpc>
                        <a:spcBef>
                          <a:spcPts val="0"/>
                        </a:spcBef>
                        <a:spcAft>
                          <a:spcPts val="0"/>
                        </a:spcAft>
                      </a:pPr>
                      <a:r>
                        <a:rPr lang="en-US" sz="1600" dirty="0">
                          <a:solidFill>
                            <a:srgbClr val="000000"/>
                          </a:solidFill>
                          <a:effectLst/>
                          <a:latin typeface="Cambria" panose="02040503050406030204" pitchFamily="18" charset="0"/>
                          <a:ea typeface="Times New Roman" panose="02020603050405020304" pitchFamily="18" charset="0"/>
                          <a:cs typeface="Calibri" panose="020F0502020204030204" pitchFamily="34" charset="0"/>
                        </a:rPr>
                        <a:t>Apply plain language and clear text communications standards.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33350" algn="l">
                        <a:lnSpc>
                          <a:spcPct val="107000"/>
                        </a:lnSpc>
                        <a:spcBef>
                          <a:spcPts val="0"/>
                        </a:spcBef>
                        <a:spcAft>
                          <a:spcPts val="0"/>
                        </a:spcAft>
                        <a:tabLst>
                          <a:tab pos="475615" algn="l"/>
                        </a:tabLst>
                      </a:pPr>
                      <a:r>
                        <a:rPr lang="en-US" sz="1600" dirty="0">
                          <a:solidFill>
                            <a:srgbClr val="000000"/>
                          </a:solidFill>
                          <a:effectLst/>
                          <a:latin typeface="Cambria" panose="02040503050406030204" pitchFamily="18" charset="0"/>
                          <a:ea typeface="Times New Roman" panose="02020603050405020304" pitchFamily="18" charset="0"/>
                          <a:cs typeface="Calibri" panose="020F0502020204030204" pitchFamily="34" charset="0"/>
                        </a:rPr>
                        <a:t>SOPs, standard operating guidelines, and training program materials direct the use of plain language and clear text for  incident communications.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18937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Indicators</a:t>
            </a:r>
          </a:p>
        </p:txBody>
      </p:sp>
      <p:sp>
        <p:nvSpPr>
          <p:cNvPr id="5" name="Content Placeholder 4"/>
          <p:cNvSpPr>
            <a:spLocks noGrp="1"/>
          </p:cNvSpPr>
          <p:nvPr>
            <p:ph idx="1"/>
          </p:nvPr>
        </p:nvSpPr>
        <p:spPr/>
        <p:txBody>
          <a:bodyPr/>
          <a:lstStyle/>
          <a:p>
            <a:r>
              <a:rPr lang="en-US" sz="1800" dirty="0"/>
              <a:t>Indicators are examples of activities that are frequently associated with jurisdictions and organizations that have achieved the objective. </a:t>
            </a:r>
          </a:p>
          <a:p>
            <a:pPr lvl="1"/>
            <a:r>
              <a:rPr lang="en-US" sz="1600" b="1" u="sng" dirty="0"/>
              <a:t>They are not</a:t>
            </a:r>
            <a:r>
              <a:rPr lang="en-US" sz="1600" b="1" dirty="0"/>
              <a:t> </a:t>
            </a:r>
            <a:r>
              <a:rPr lang="en-US" sz="1600" dirty="0"/>
              <a:t>requirements or specific criteria that must be achieved in order to meet the objective.</a:t>
            </a:r>
          </a:p>
          <a:p>
            <a:pPr lvl="1"/>
            <a:r>
              <a:rPr lang="en-US" sz="1600" b="1" u="sng" dirty="0"/>
              <a:t>They are</a:t>
            </a:r>
            <a:r>
              <a:rPr lang="en-US" sz="1600" dirty="0"/>
              <a:t> a means of clarifying the types of activities that organizations and jurisdictions </a:t>
            </a:r>
            <a:r>
              <a:rPr lang="en-US" sz="1600" b="1" u="sng" dirty="0"/>
              <a:t>may</a:t>
            </a:r>
            <a:r>
              <a:rPr lang="en-US" sz="1600" dirty="0"/>
              <a:t> undertake when implementing NIMS.</a:t>
            </a:r>
          </a:p>
          <a:p>
            <a:pPr lvl="1"/>
            <a:r>
              <a:rPr lang="en-US" sz="1600" b="1" u="sng" dirty="0"/>
              <a:t>They are not</a:t>
            </a:r>
            <a:r>
              <a:rPr lang="en-US" sz="1600" b="1" dirty="0"/>
              <a:t> </a:t>
            </a:r>
            <a:r>
              <a:rPr lang="en-US" sz="1600" dirty="0"/>
              <a:t>intended to be an exhaustive list, or exclude other ways that jurisdictions and organizations can demonstrate NIMS implementation. </a:t>
            </a:r>
          </a:p>
          <a:p>
            <a:r>
              <a:rPr lang="en-US" sz="1800" dirty="0"/>
              <a:t>Common indicators include:</a:t>
            </a:r>
          </a:p>
          <a:p>
            <a:pPr lvl="1"/>
            <a:r>
              <a:rPr lang="en-US" sz="1600" dirty="0"/>
              <a:t>Exercise or real world incident documentation</a:t>
            </a:r>
          </a:p>
          <a:p>
            <a:pPr lvl="1"/>
            <a:r>
              <a:rPr lang="en-US" sz="1600" dirty="0"/>
              <a:t>Standard Operating Procedures or Guidelines</a:t>
            </a:r>
          </a:p>
          <a:p>
            <a:pPr lvl="1"/>
            <a:r>
              <a:rPr lang="en-US" sz="1600" dirty="0"/>
              <a:t>Official agreements or proclamations</a:t>
            </a:r>
          </a:p>
          <a:p>
            <a:endParaRPr lang="en-US" sz="1800" dirty="0"/>
          </a:p>
        </p:txBody>
      </p:sp>
    </p:spTree>
    <p:extLst>
      <p:ext uri="{BB962C8B-B14F-4D97-AF65-F5344CB8AC3E}">
        <p14:creationId xmlns:p14="http://schemas.microsoft.com/office/powerpoint/2010/main" val="3756009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8485632" cy="637031"/>
          </a:xfrm>
        </p:spPr>
        <p:txBody>
          <a:bodyPr/>
          <a:lstStyle/>
          <a:p>
            <a:r>
              <a:rPr lang="en-US" dirty="0">
                <a:latin typeface="Times New Roman" panose="02020603050405020304" pitchFamily="18" charset="0"/>
                <a:cs typeface="Times New Roman" panose="02020603050405020304" pitchFamily="18" charset="0"/>
              </a:rPr>
              <a:t>Methodology</a:t>
            </a:r>
            <a:endParaRPr lang="en-US" dirty="0"/>
          </a:p>
        </p:txBody>
      </p:sp>
      <p:sp>
        <p:nvSpPr>
          <p:cNvPr id="8" name="Content Placeholder 3"/>
          <p:cNvSpPr txBox="1">
            <a:spLocks/>
          </p:cNvSpPr>
          <p:nvPr/>
        </p:nvSpPr>
        <p:spPr bwMode="auto">
          <a:xfrm>
            <a:off x="457200" y="838200"/>
            <a:ext cx="8333518"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ts val="1200"/>
              </a:spcBef>
              <a:spcAft>
                <a:spcPct val="0"/>
              </a:spcAft>
              <a:buClr>
                <a:schemeClr val="tx2"/>
              </a:buClr>
              <a:buFont typeface="Wingdings" pitchFamily="2" charset="2"/>
              <a:buChar char="§"/>
              <a:defRPr sz="2000" baseline="0">
                <a:solidFill>
                  <a:schemeClr val="accent3"/>
                </a:solidFill>
                <a:latin typeface="+mn-lt"/>
                <a:ea typeface="ＭＳ Ｐゴシック" charset="-128"/>
                <a:cs typeface="ＭＳ Ｐゴシック"/>
              </a:defRPr>
            </a:lvl1pPr>
            <a:lvl2pPr marL="548640" indent="-274320" algn="l" rtl="0" eaLnBrk="1" fontAlgn="base" hangingPunct="1">
              <a:spcBef>
                <a:spcPts val="600"/>
              </a:spcBef>
              <a:spcAft>
                <a:spcPct val="0"/>
              </a:spcAft>
              <a:buClr>
                <a:schemeClr val="tx2"/>
              </a:buClr>
              <a:buFont typeface="Wingdings" pitchFamily="2" charset="2"/>
              <a:buChar char="Ø"/>
              <a:defRPr sz="1800">
                <a:solidFill>
                  <a:schemeClr val="accent3"/>
                </a:solidFill>
                <a:latin typeface="+mn-lt"/>
                <a:ea typeface="ＭＳ Ｐゴシック" charset="-128"/>
                <a:cs typeface="ＭＳ Ｐゴシック"/>
              </a:defRPr>
            </a:lvl2pPr>
            <a:lvl3pPr marL="822960" indent="-228600" algn="l" rtl="0" eaLnBrk="1" fontAlgn="base" hangingPunct="1">
              <a:spcBef>
                <a:spcPts val="300"/>
              </a:spcBef>
              <a:spcAft>
                <a:spcPct val="0"/>
              </a:spcAft>
              <a:buClr>
                <a:schemeClr val="tx2"/>
              </a:buClr>
              <a:buFont typeface="Wingdings" pitchFamily="2" charset="2"/>
              <a:buChar char="§"/>
              <a:defRPr sz="1600">
                <a:solidFill>
                  <a:schemeClr val="accent3"/>
                </a:solidFill>
                <a:latin typeface="+mn-lt"/>
                <a:ea typeface="ＭＳ Ｐゴシック" charset="-128"/>
                <a:cs typeface="ＭＳ Ｐゴシック"/>
              </a:defRPr>
            </a:lvl3pPr>
            <a:lvl4pPr marL="1097280" indent="-231775"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4pPr>
            <a:lvl5pPr marL="1371600" indent="-228600"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5pPr>
            <a:lvl6pPr marL="20558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9pPr>
          </a:lstStyle>
          <a:p>
            <a:r>
              <a:rPr lang="en-US" sz="1800" dirty="0"/>
              <a:t>FEMA revised the NIMS Implementation Objectives to ensure that they are consistent with the content of the Third Edition of NIMS, and to make them a more clear and useful tool for organizations as they implement NIMS.</a:t>
            </a:r>
          </a:p>
          <a:p>
            <a:r>
              <a:rPr lang="en-US" sz="1800" dirty="0"/>
              <a:t>FEMA revised the NIMS Implementation Objectives worked closely with representatives from all levels of government (local, state, tribal, territorial, and federal).</a:t>
            </a:r>
          </a:p>
          <a:p>
            <a:pPr lvl="1"/>
            <a:r>
              <a:rPr lang="en-US" dirty="0"/>
              <a:t>In late 2016, FEMA interviewed the NIMS Coordinators from 45 states and three territories to gain insight on common challenges and gaps in implementing NIMS.</a:t>
            </a:r>
          </a:p>
          <a:p>
            <a:pPr lvl="1"/>
            <a:r>
              <a:rPr lang="en-US" dirty="0"/>
              <a:t>Late last year, FEMA convened a multi-disciplinary working group to provide additional input on the draft.</a:t>
            </a:r>
          </a:p>
          <a:p>
            <a:pPr lvl="1"/>
            <a:r>
              <a:rPr lang="en-US" dirty="0"/>
              <a:t>FEMA held a national engagement period from January 16, 2018 through February 5, 2018.</a:t>
            </a:r>
          </a:p>
          <a:p>
            <a:pPr lvl="1"/>
            <a:r>
              <a:rPr lang="en-US" dirty="0"/>
              <a:t>FEMA engaged state, local, and tribal representatives to review and adjudicate the comments received.</a:t>
            </a:r>
          </a:p>
          <a:p>
            <a:pPr lvl="1"/>
            <a:r>
              <a:rPr lang="en-US" dirty="0"/>
              <a:t>The NIMS Implementation Objectives were released on June 11, 2018.</a:t>
            </a:r>
          </a:p>
        </p:txBody>
      </p:sp>
    </p:spTree>
    <p:extLst>
      <p:ext uri="{BB962C8B-B14F-4D97-AF65-F5344CB8AC3E}">
        <p14:creationId xmlns:p14="http://schemas.microsoft.com/office/powerpoint/2010/main" val="277393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5912" y="530352"/>
            <a:ext cx="8485632" cy="637031"/>
          </a:xfrm>
        </p:spPr>
        <p:txBody>
          <a:bodyPr/>
          <a:lstStyle/>
          <a:p>
            <a:r>
              <a:rPr lang="en-US" sz="3100" dirty="0"/>
              <a:t>General</a:t>
            </a:r>
            <a:br>
              <a:rPr lang="en-US" sz="3100" dirty="0"/>
            </a:br>
            <a:br>
              <a:rPr lang="en-US" sz="3100" dirty="0"/>
            </a:br>
            <a:endParaRPr lang="en-US" sz="3100" dirty="0"/>
          </a:p>
        </p:txBody>
      </p:sp>
      <p:cxnSp>
        <p:nvCxnSpPr>
          <p:cNvPr id="5" name="Straight Connector 4"/>
          <p:cNvCxnSpPr/>
          <p:nvPr/>
        </p:nvCxnSpPr>
        <p:spPr bwMode="auto">
          <a:xfrm flipH="1">
            <a:off x="1905000" y="1905000"/>
            <a:ext cx="76200" cy="38100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aphicFrame>
        <p:nvGraphicFramePr>
          <p:cNvPr id="2" name="Table 1"/>
          <p:cNvGraphicFramePr>
            <a:graphicFrameLocks noGrp="1"/>
          </p:cNvGraphicFramePr>
          <p:nvPr>
            <p:extLst>
              <p:ext uri="{D42A27DB-BD31-4B8C-83A1-F6EECF244321}">
                <p14:modId xmlns:p14="http://schemas.microsoft.com/office/powerpoint/2010/main" val="574370996"/>
              </p:ext>
            </p:extLst>
          </p:nvPr>
        </p:nvGraphicFramePr>
        <p:xfrm>
          <a:off x="452418" y="2025224"/>
          <a:ext cx="8212620" cy="2753811"/>
        </p:xfrm>
        <a:graphic>
          <a:graphicData uri="http://schemas.openxmlformats.org/drawingml/2006/table">
            <a:tbl>
              <a:tblPr firstRow="1" firstCol="1" bandRow="1">
                <a:tableStyleId>{5C22544A-7EE6-4342-B048-85BDC9FD1C3A}</a:tableStyleId>
              </a:tblPr>
              <a:tblGrid>
                <a:gridCol w="385782">
                  <a:extLst>
                    <a:ext uri="{9D8B030D-6E8A-4147-A177-3AD203B41FA5}">
                      <a16:colId xmlns:a16="http://schemas.microsoft.com/office/drawing/2014/main" val="20002"/>
                    </a:ext>
                  </a:extLst>
                </a:gridCol>
                <a:gridCol w="7826838">
                  <a:extLst>
                    <a:ext uri="{9D8B030D-6E8A-4147-A177-3AD203B41FA5}">
                      <a16:colId xmlns:a16="http://schemas.microsoft.com/office/drawing/2014/main" val="20000"/>
                    </a:ext>
                  </a:extLst>
                </a:gridCol>
              </a:tblGrid>
              <a:tr h="284931">
                <a:tc gridSpan="2">
                  <a:txBody>
                    <a:bodyPr/>
                    <a:lstStyle/>
                    <a:p>
                      <a:pPr marL="0" marR="0" algn="ctr">
                        <a:spcBef>
                          <a:spcPts val="480"/>
                        </a:spcBef>
                        <a:spcAft>
                          <a:spcPts val="480"/>
                        </a:spcAft>
                      </a:pPr>
                      <a:r>
                        <a:rPr lang="en-US" sz="1600" dirty="0">
                          <a:effectLst/>
                        </a:rPr>
                        <a:t>Implementation Objective</a:t>
                      </a:r>
                      <a:endParaRPr lang="en-US" sz="1600" b="1"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pPr marL="0" marR="0" algn="ctr">
                        <a:spcBef>
                          <a:spcPts val="480"/>
                        </a:spcBef>
                        <a:spcAft>
                          <a:spcPts val="480"/>
                        </a:spcAft>
                      </a:pPr>
                      <a:endParaRPr lang="en-US" sz="1600" b="1" dirty="0">
                        <a:solidFill>
                          <a:srgbClr val="FFFFFF"/>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914400">
                <a:tc>
                  <a:txBody>
                    <a:bodyPr/>
                    <a:lstStyle/>
                    <a:p>
                      <a:pPr marL="0" marR="0" indent="0" algn="ctr">
                        <a:spcBef>
                          <a:spcPts val="0"/>
                        </a:spcBef>
                        <a:spcAft>
                          <a:spcPts val="0"/>
                        </a:spcAft>
                      </a:pPr>
                      <a:r>
                        <a:rPr lang="en-US" sz="1600" b="1" dirty="0">
                          <a:solidFill>
                            <a:schemeClr val="accent3"/>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nchor="ctr">
                    <a:lnL w="28575"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b="0" kern="1200" dirty="0">
                          <a:solidFill>
                            <a:schemeClr val="accent3"/>
                          </a:solidFill>
                          <a:effectLst/>
                          <a:latin typeface="+mn-lt"/>
                          <a:ea typeface="+mn-ea"/>
                          <a:cs typeface="+mn-cs"/>
                        </a:rPr>
                        <a:t>Adopt the National Incident</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Management System</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(NIMS)</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throughout the jurisdiction or</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organization to prevent, protect</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against, mitigate, respond to, and</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recover from incidents. </a:t>
                      </a:r>
                      <a:r>
                        <a:rPr lang="en-US" sz="1600" b="0" kern="1200" dirty="0">
                          <a:solidFill>
                            <a:srgbClr val="FF0000"/>
                          </a:solidFill>
                          <a:effectLst/>
                          <a:latin typeface="+mn-lt"/>
                          <a:ea typeface="+mn-ea"/>
                          <a:cs typeface="+mn-cs"/>
                        </a:rPr>
                        <a:t>Executive Order 20-04 signed by Gov. Wise December 23, 2004</a:t>
                      </a:r>
                      <a:endParaRPr lang="en-US" sz="1600" b="0"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tx1">
                        <a:lumMod val="85000"/>
                      </a:schemeClr>
                    </a:solidFill>
                  </a:tcPr>
                </a:tc>
                <a:extLst>
                  <a:ext uri="{0D108BD9-81ED-4DB2-BD59-A6C34878D82A}">
                    <a16:rowId xmlns:a16="http://schemas.microsoft.com/office/drawing/2014/main" val="10001"/>
                  </a:ext>
                </a:extLst>
              </a:tr>
              <a:tr h="640080">
                <a:tc>
                  <a:txBody>
                    <a:bodyPr/>
                    <a:lstStyle/>
                    <a:p>
                      <a:pPr marL="0" marR="0" indent="0" algn="ctr">
                        <a:spcBef>
                          <a:spcPts val="0"/>
                        </a:spcBef>
                        <a:spcAft>
                          <a:spcPts val="0"/>
                        </a:spcAft>
                      </a:pPr>
                      <a:r>
                        <a:rPr lang="en-US" sz="1600" b="1" dirty="0">
                          <a:solidFill>
                            <a:schemeClr val="accent3"/>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nchor="ctr">
                    <a:lnL w="28575" cap="flat" cmpd="sng" algn="ctr">
                      <a:solidFill>
                        <a:schemeClr val="bg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tx1">
                        <a:lumMod val="85000"/>
                      </a:schemeClr>
                    </a:solidFill>
                  </a:tcPr>
                </a:tc>
                <a:tc>
                  <a:txBody>
                    <a:bodyPr/>
                    <a:lstStyle/>
                    <a:p>
                      <a:pPr marL="0" marR="0" indent="0" algn="l">
                        <a:spcBef>
                          <a:spcPts val="0"/>
                        </a:spcBef>
                        <a:spcAft>
                          <a:spcPts val="0"/>
                        </a:spcAft>
                      </a:pPr>
                      <a:r>
                        <a:rPr lang="en-US" sz="1600" b="0" kern="1200" dirty="0">
                          <a:solidFill>
                            <a:schemeClr val="accent3"/>
                          </a:solidFill>
                          <a:effectLst/>
                          <a:latin typeface="+mn-lt"/>
                          <a:ea typeface="+mn-ea"/>
                          <a:cs typeface="+mn-cs"/>
                        </a:rPr>
                        <a:t>Designate and maintain a point of</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contact (POC)</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to serve as the </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principal coordinator for the</a:t>
                      </a:r>
                      <a:r>
                        <a:rPr lang="en-US" sz="1600" b="0" kern="1200" baseline="0" dirty="0">
                          <a:solidFill>
                            <a:schemeClr val="accent3"/>
                          </a:solidFill>
                          <a:effectLst/>
                          <a:latin typeface="+mn-lt"/>
                          <a:ea typeface="+mn-ea"/>
                          <a:cs typeface="+mn-cs"/>
                        </a:rPr>
                        <a:t> </a:t>
                      </a:r>
                      <a:r>
                        <a:rPr lang="en-US" sz="1600" b="0" kern="1200" dirty="0">
                          <a:solidFill>
                            <a:schemeClr val="accent3"/>
                          </a:solidFill>
                          <a:effectLst/>
                          <a:latin typeface="+mn-lt"/>
                          <a:ea typeface="+mn-ea"/>
                          <a:cs typeface="+mn-cs"/>
                        </a:rPr>
                        <a:t>implementation of NIMS.</a:t>
                      </a:r>
                      <a:endParaRPr lang="en-US" sz="1600" b="0" dirty="0">
                        <a:solidFill>
                          <a:schemeClr val="accent3"/>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28575" cap="flat" cmpd="sng" algn="ctr">
                      <a:solidFill>
                        <a:schemeClr val="bg1"/>
                      </a:solidFill>
                      <a:prstDash val="solid"/>
                      <a:round/>
                      <a:headEnd type="none" w="med" len="med"/>
                      <a:tailEnd type="none" w="med" len="med"/>
                    </a:lnR>
                    <a:solidFill>
                      <a:schemeClr val="tx1">
                        <a:lumMod val="85000"/>
                      </a:schemeClr>
                    </a:solidFill>
                  </a:tcPr>
                </a:tc>
                <a:extLst>
                  <a:ext uri="{0D108BD9-81ED-4DB2-BD59-A6C34878D82A}">
                    <a16:rowId xmlns:a16="http://schemas.microsoft.com/office/drawing/2014/main" val="10002"/>
                  </a:ext>
                </a:extLst>
              </a:tr>
              <a:tr h="914400">
                <a:tc>
                  <a:txBody>
                    <a:bodyPr/>
                    <a:lstStyle/>
                    <a:p>
                      <a:pPr marL="0" marR="0" indent="0" algn="ctr">
                        <a:spcBef>
                          <a:spcPts val="0"/>
                        </a:spcBef>
                        <a:spcAft>
                          <a:spcPts val="0"/>
                        </a:spcAft>
                      </a:pPr>
                      <a:r>
                        <a:rPr lang="en-US" sz="1600" b="1" dirty="0">
                          <a:solidFill>
                            <a:schemeClr val="accent3"/>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chemeClr val="tx1">
                        <a:lumMod val="85000"/>
                      </a:schemeClr>
                    </a:solidFill>
                  </a:tcPr>
                </a:tc>
                <a:tc>
                  <a:txBody>
                    <a:bodyPr/>
                    <a:lstStyle/>
                    <a:p>
                      <a:pPr marL="0" marR="0" indent="0" algn="l">
                        <a:spcBef>
                          <a:spcPts val="0"/>
                        </a:spcBef>
                        <a:spcAft>
                          <a:spcPts val="0"/>
                        </a:spcAft>
                      </a:pPr>
                      <a:r>
                        <a:rPr lang="en-US" sz="1600" kern="1200" dirty="0">
                          <a:solidFill>
                            <a:schemeClr val="dk1"/>
                          </a:solidFill>
                          <a:effectLst/>
                          <a:latin typeface="+mn-lt"/>
                          <a:ea typeface="+mn-ea"/>
                          <a:cs typeface="+mn-cs"/>
                        </a:rPr>
                        <a:t>Ensure that incident personnel receive pertinent NIMS training in alignment with the NIMS Training Program. </a:t>
                      </a:r>
                      <a:r>
                        <a:rPr lang="en-US" sz="1600" kern="1200" dirty="0">
                          <a:solidFill>
                            <a:srgbClr val="FF0000"/>
                          </a:solidFill>
                          <a:effectLst/>
                          <a:latin typeface="+mn-lt"/>
                          <a:ea typeface="+mn-ea"/>
                          <a:cs typeface="+mn-cs"/>
                        </a:rPr>
                        <a:t>NIMS Training Guidance </a:t>
                      </a:r>
                      <a:r>
                        <a:rPr lang="en-US" sz="1600" kern="1200" dirty="0">
                          <a:solidFill>
                            <a:srgbClr val="FF0000"/>
                          </a:solidFill>
                          <a:effectLst/>
                          <a:latin typeface="+mn-lt"/>
                          <a:ea typeface="+mn-ea"/>
                          <a:cs typeface="+mn-cs"/>
                          <a:hlinkClick r:id="rId3"/>
                        </a:rPr>
                        <a:t>www.dhsem.wv.gov</a:t>
                      </a:r>
                      <a:r>
                        <a:rPr lang="en-US" sz="1600" kern="1200" dirty="0">
                          <a:solidFill>
                            <a:srgbClr val="FF0000"/>
                          </a:solidFill>
                          <a:effectLst/>
                          <a:latin typeface="+mn-lt"/>
                          <a:ea typeface="+mn-ea"/>
                          <a:cs typeface="+mn-cs"/>
                        </a:rPr>
                        <a:t> under the Training Tab </a:t>
                      </a:r>
                      <a:endParaRPr lang="en-US" sz="1600" b="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tx1">
                        <a:lumMod val="85000"/>
                      </a:schemeClr>
                    </a:solidFill>
                  </a:tcPr>
                </a:tc>
                <a:extLst>
                  <a:ext uri="{0D108BD9-81ED-4DB2-BD59-A6C34878D82A}">
                    <a16:rowId xmlns:a16="http://schemas.microsoft.com/office/drawing/2014/main" val="10003"/>
                  </a:ext>
                </a:extLst>
              </a:tr>
            </a:tbl>
          </a:graphicData>
        </a:graphic>
      </p:graphicFrame>
      <p:sp>
        <p:nvSpPr>
          <p:cNvPr id="8" name="Text Placeholder 1">
            <a:extLst>
              <a:ext uri="{FF2B5EF4-FFF2-40B4-BE49-F238E27FC236}">
                <a16:creationId xmlns:a16="http://schemas.microsoft.com/office/drawing/2014/main" id="{7C3649A4-806C-444B-AF94-550FF5D66D6B}"/>
              </a:ext>
            </a:extLst>
          </p:cNvPr>
          <p:cNvSpPr txBox="1">
            <a:spLocks/>
          </p:cNvSpPr>
          <p:nvPr/>
        </p:nvSpPr>
        <p:spPr>
          <a:xfrm>
            <a:off x="320040" y="201168"/>
            <a:ext cx="8229600" cy="502920"/>
          </a:xfrm>
          <a:prstGeom prst="rect">
            <a:avLst/>
          </a:prstGeom>
        </p:spPr>
        <p:txBody>
          <a:bodyPr/>
          <a:lstStyle>
            <a:lvl1pPr marL="228600" indent="-228600" algn="l" rtl="0" eaLnBrk="1" fontAlgn="base" hangingPunct="1">
              <a:spcBef>
                <a:spcPts val="1200"/>
              </a:spcBef>
              <a:spcAft>
                <a:spcPct val="0"/>
              </a:spcAft>
              <a:buClr>
                <a:schemeClr val="tx2"/>
              </a:buClr>
              <a:buFont typeface="Wingdings" pitchFamily="2" charset="2"/>
              <a:buChar char="§"/>
              <a:defRPr sz="2000">
                <a:solidFill>
                  <a:schemeClr val="accent3"/>
                </a:solidFill>
                <a:latin typeface="+mn-lt"/>
                <a:ea typeface="ＭＳ Ｐゴシック" charset="-128"/>
                <a:cs typeface="ＭＳ Ｐゴシック"/>
              </a:defRPr>
            </a:lvl1pPr>
            <a:lvl2pPr marL="548640" indent="-274320" algn="l" rtl="0" eaLnBrk="1" fontAlgn="base" hangingPunct="1">
              <a:spcBef>
                <a:spcPts val="600"/>
              </a:spcBef>
              <a:spcAft>
                <a:spcPct val="0"/>
              </a:spcAft>
              <a:buClr>
                <a:schemeClr val="tx2"/>
              </a:buClr>
              <a:buFont typeface="Wingdings" pitchFamily="2" charset="2"/>
              <a:buChar char="Ø"/>
              <a:defRPr sz="1800">
                <a:solidFill>
                  <a:schemeClr val="accent3"/>
                </a:solidFill>
                <a:latin typeface="+mn-lt"/>
                <a:ea typeface="ＭＳ Ｐゴシック" charset="-128"/>
                <a:cs typeface="ＭＳ Ｐゴシック"/>
              </a:defRPr>
            </a:lvl2pPr>
            <a:lvl3pPr marL="822960" indent="-228600" algn="l" rtl="0" eaLnBrk="1" fontAlgn="base" hangingPunct="1">
              <a:spcBef>
                <a:spcPts val="300"/>
              </a:spcBef>
              <a:spcAft>
                <a:spcPct val="0"/>
              </a:spcAft>
              <a:buClr>
                <a:schemeClr val="tx2"/>
              </a:buClr>
              <a:buFont typeface="Wingdings" pitchFamily="2" charset="2"/>
              <a:buChar char="§"/>
              <a:defRPr sz="1600">
                <a:solidFill>
                  <a:schemeClr val="accent3"/>
                </a:solidFill>
                <a:latin typeface="+mn-lt"/>
                <a:ea typeface="ＭＳ Ｐゴシック" charset="-128"/>
                <a:cs typeface="ＭＳ Ｐゴシック"/>
              </a:defRPr>
            </a:lvl3pPr>
            <a:lvl4pPr marL="1097280" indent="-231775"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4pPr>
            <a:lvl5pPr marL="1371600" indent="-228600" algn="l" rtl="0" eaLnBrk="1" fontAlgn="base" hangingPunct="1">
              <a:spcBef>
                <a:spcPts val="300"/>
              </a:spcBef>
              <a:spcAft>
                <a:spcPct val="0"/>
              </a:spcAft>
              <a:buClr>
                <a:schemeClr val="tx2"/>
              </a:buClr>
              <a:buFont typeface="Wingdings" pitchFamily="2" charset="2"/>
              <a:buChar char="§"/>
              <a:defRPr sz="1400">
                <a:solidFill>
                  <a:schemeClr val="accent3"/>
                </a:solidFill>
                <a:latin typeface="+mn-lt"/>
                <a:ea typeface="ＭＳ Ｐゴシック" charset="-128"/>
                <a:cs typeface="ＭＳ Ｐゴシック"/>
              </a:defRPr>
            </a:lvl5pPr>
            <a:lvl6pPr marL="20558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9pPr>
          </a:lstStyle>
          <a:p>
            <a:pPr marL="0" indent="0">
              <a:buNone/>
            </a:pPr>
            <a:r>
              <a:rPr lang="en-US" sz="1800" b="1" i="1" kern="0" dirty="0">
                <a:solidFill>
                  <a:schemeClr val="tx2"/>
                </a:solidFill>
              </a:rPr>
              <a:t>NIMS Implementation Objectives</a:t>
            </a:r>
          </a:p>
        </p:txBody>
      </p:sp>
      <p:sp>
        <p:nvSpPr>
          <p:cNvPr id="4" name="TextBox 3"/>
          <p:cNvSpPr txBox="1"/>
          <p:nvPr/>
        </p:nvSpPr>
        <p:spPr>
          <a:xfrm>
            <a:off x="315912" y="1176117"/>
            <a:ext cx="8212620" cy="517065"/>
          </a:xfrm>
          <a:prstGeom prst="rect">
            <a:avLst/>
          </a:prstGeom>
          <a:noFill/>
          <a:ln w="38100">
            <a:noFill/>
          </a:ln>
        </p:spPr>
        <p:txBody>
          <a:bodyPr wrap="square" lIns="118872" tIns="118872" rIns="118872" bIns="118872" rtlCol="0">
            <a:spAutoFit/>
          </a:bodyPr>
          <a:lstStyle/>
          <a:p>
            <a:pPr lvl="0">
              <a:spcBef>
                <a:spcPts val="1200"/>
              </a:spcBef>
              <a:buClr>
                <a:srgbClr val="B0B1B3"/>
              </a:buClr>
            </a:pPr>
            <a:r>
              <a:rPr lang="en-US" sz="1800" b="1" kern="0" dirty="0">
                <a:solidFill>
                  <a:srgbClr val="363636"/>
                </a:solidFill>
                <a:latin typeface="Arial"/>
                <a:ea typeface="ＭＳ Ｐゴシック" charset="-128"/>
              </a:rPr>
              <a:t>Vision: </a:t>
            </a:r>
            <a:r>
              <a:rPr lang="en-US" sz="1800" kern="0" dirty="0">
                <a:solidFill>
                  <a:srgbClr val="363636"/>
                </a:solidFill>
                <a:latin typeface="Arial"/>
                <a:ea typeface="ＭＳ Ｐゴシック" charset="-128"/>
              </a:rPr>
              <a:t>Policies and processes are in place to support NIMS implementation</a:t>
            </a:r>
          </a:p>
        </p:txBody>
      </p:sp>
    </p:spTree>
    <p:extLst>
      <p:ext uri="{BB962C8B-B14F-4D97-AF65-F5344CB8AC3E}">
        <p14:creationId xmlns:p14="http://schemas.microsoft.com/office/powerpoint/2010/main" val="2348253817"/>
      </p:ext>
    </p:extLst>
  </p:cSld>
  <p:clrMapOvr>
    <a:masterClrMapping/>
  </p:clrMapOvr>
</p:sld>
</file>

<file path=ppt/theme/theme1.xml><?xml version="1.0" encoding="utf-8"?>
<a:theme xmlns:a="http://schemas.openxmlformats.org/drawingml/2006/main" name="TEMPLATE_Presentation Deck">
  <a:themeElements>
    <a:clrScheme name="DHS">
      <a:dk1>
        <a:sysClr val="windowText" lastClr="000000"/>
      </a:dk1>
      <a:lt1>
        <a:sysClr val="window" lastClr="FFFFFF"/>
      </a:lt1>
      <a:dk2>
        <a:srgbClr val="002F80"/>
      </a:dk2>
      <a:lt2>
        <a:srgbClr val="B0B1B3"/>
      </a:lt2>
      <a:accent1>
        <a:srgbClr val="002F80"/>
      </a:accent1>
      <a:accent2>
        <a:srgbClr val="B0B1B3"/>
      </a:accent2>
      <a:accent3>
        <a:srgbClr val="363636"/>
      </a:accent3>
      <a:accent4>
        <a:srgbClr val="A50021"/>
      </a:accent4>
      <a:accent5>
        <a:srgbClr val="598600"/>
      </a:accent5>
      <a:accent6>
        <a:srgbClr val="0070B2"/>
      </a:accent6>
      <a:hlink>
        <a:srgbClr val="0000FF"/>
      </a:hlink>
      <a:folHlink>
        <a:srgbClr val="800080"/>
      </a:folHlink>
    </a:clrScheme>
    <a:fontScheme name="DHS_Template_Whit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txDef>
      <a:spPr>
        <a:solidFill>
          <a:schemeClr val="tx2"/>
        </a:solidFill>
        <a:ln w="38100">
          <a:solidFill>
            <a:schemeClr val="bg1"/>
          </a:solidFill>
        </a:ln>
      </a:spPr>
      <a:bodyPr wrap="square" lIns="118872" tIns="118872" rIns="118872" bIns="118872" rtlCol="0">
        <a:spAutoFit/>
      </a:bodyPr>
      <a:lstStyle>
        <a:defPPr>
          <a:spcAft>
            <a:spcPts val="600"/>
          </a:spcAft>
          <a:defRPr sz="1200" b="1" dirty="0" smtClean="0">
            <a:latin typeface="+mn-lt"/>
          </a:defRPr>
        </a:defPPr>
      </a:lstStyle>
    </a:txDef>
  </a:objectDefaults>
  <a:extraClrSchemeLst>
    <a:extraClrScheme>
      <a:clrScheme name="DHS_Template_White 1">
        <a:dk1>
          <a:srgbClr val="595959"/>
        </a:dk1>
        <a:lt1>
          <a:srgbClr val="F8D167"/>
        </a:lt1>
        <a:dk2>
          <a:srgbClr val="BF5FA7"/>
        </a:dk2>
        <a:lt2>
          <a:srgbClr val="92C9DD"/>
        </a:lt2>
        <a:accent1>
          <a:srgbClr val="9ED47C"/>
        </a:accent1>
        <a:accent2>
          <a:srgbClr val="F3728D"/>
        </a:accent2>
        <a:accent3>
          <a:srgbClr val="FBE5B8"/>
        </a:accent3>
        <a:accent4>
          <a:srgbClr val="4B4B4B"/>
        </a:accent4>
        <a:accent5>
          <a:srgbClr val="CCE6BF"/>
        </a:accent5>
        <a:accent6>
          <a:srgbClr val="DC677F"/>
        </a:accent6>
        <a:hlink>
          <a:srgbClr val="6E91BA"/>
        </a:hlink>
        <a:folHlink>
          <a:srgbClr val="BDBFD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EMPLATE_NIC Presentation Deck.potx [Read-Only]" id="{04CD0344-3B87-4978-B902-1C66951EB7AD}" vid="{83C57166-4D57-4133-8C71-08161CB605D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9E8BCD958EAF4D886804DDBA3E5980" ma:contentTypeVersion="6" ma:contentTypeDescription="Create a new document." ma:contentTypeScope="" ma:versionID="d810690bd9545f01a56d360c0c2980c7">
  <xsd:schema xmlns:xsd="http://www.w3.org/2001/XMLSchema" xmlns:xs="http://www.w3.org/2001/XMLSchema" xmlns:p="http://schemas.microsoft.com/office/2006/metadata/properties" xmlns:ns1="http://schemas.microsoft.com/sharepoint/v3" targetNamespace="http://schemas.microsoft.com/office/2006/metadata/properties" ma:root="true" ma:fieldsID="ff328a1cd662c37536c074f55b1464a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36AF3FF-FD26-40A0-944E-8D10B5AFAD1B}"/>
</file>

<file path=customXml/itemProps2.xml><?xml version="1.0" encoding="utf-8"?>
<ds:datastoreItem xmlns:ds="http://schemas.openxmlformats.org/officeDocument/2006/customXml" ds:itemID="{DF9832AB-5F13-420C-ADAA-20BA66C8A040}"/>
</file>

<file path=customXml/itemProps3.xml><?xml version="1.0" encoding="utf-8"?>
<ds:datastoreItem xmlns:ds="http://schemas.openxmlformats.org/officeDocument/2006/customXml" ds:itemID="{46EA4411-EA66-4E03-90BE-148F1890E30C}"/>
</file>

<file path=docProps/app.xml><?xml version="1.0" encoding="utf-8"?>
<Properties xmlns="http://schemas.openxmlformats.org/officeDocument/2006/extended-properties" xmlns:vt="http://schemas.openxmlformats.org/officeDocument/2006/docPropsVTypes">
  <Template>DRAFT_NIMS Engagement Webinar_20150415</Template>
  <TotalTime>20743</TotalTime>
  <Words>1224</Words>
  <Application>Microsoft Office PowerPoint</Application>
  <PresentationFormat>On-screen Show (4:3)</PresentationFormat>
  <Paragraphs>114</Paragraphs>
  <Slides>14</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ＭＳ Ｐゴシック</vt:lpstr>
      <vt:lpstr>Arial</vt:lpstr>
      <vt:lpstr>Calibri</vt:lpstr>
      <vt:lpstr>Cambria</vt:lpstr>
      <vt:lpstr>Times</vt:lpstr>
      <vt:lpstr>Times New Roman</vt:lpstr>
      <vt:lpstr>Wingdings</vt:lpstr>
      <vt:lpstr>TEMPLATE_Presentation Deck</vt:lpstr>
      <vt:lpstr>National Incident Management System (NIMS) Implementation Objectives</vt:lpstr>
      <vt:lpstr>National Incident Management System (NIMS) — Overview</vt:lpstr>
      <vt:lpstr>NIMS Refresh — Highlights</vt:lpstr>
      <vt:lpstr>NIMS Principles</vt:lpstr>
      <vt:lpstr>NIMS Implementation Objectives </vt:lpstr>
      <vt:lpstr>Visions, Objectives, and Indicators</vt:lpstr>
      <vt:lpstr>Indicators</vt:lpstr>
      <vt:lpstr>Methodology</vt:lpstr>
      <vt:lpstr>General  </vt:lpstr>
      <vt:lpstr>Resource Management</vt:lpstr>
      <vt:lpstr>Command and Coordination </vt:lpstr>
      <vt:lpstr>Communications and Information Management  </vt:lpstr>
      <vt:lpstr>Questions?</vt:lpstr>
      <vt:lpstr>Thank you for your participation!  To download all NIMS documents, please visit:  www.fema.gov/national-incident-management-system. For NIMS questions please contact the State NIMS Coordinator at (304) 558-5380 or Email at charles.w.bennett@wv.gov</vt:lpstr>
    </vt:vector>
  </TitlesOfParts>
  <Company>Booz Allen Hamilton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NIMS Doctrine Update</dc:title>
  <dc:creator>Suidan, Rania [USA]</dc:creator>
  <cp:lastModifiedBy>Bennett, Charles W</cp:lastModifiedBy>
  <cp:revision>535</cp:revision>
  <cp:lastPrinted>2018-09-20T18:23:53Z</cp:lastPrinted>
  <dcterms:created xsi:type="dcterms:W3CDTF">2015-04-22T18:16:35Z</dcterms:created>
  <dcterms:modified xsi:type="dcterms:W3CDTF">2018-09-20T18:32:04Z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0x010100869E8BCD958EAF4D886804DDBA3E5980</vt:lpwstr>
  </property>
</Properties>
</file>